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13" r:id="rId3"/>
    <p:sldId id="314" r:id="rId4"/>
    <p:sldId id="312" r:id="rId5"/>
    <p:sldId id="310" r:id="rId6"/>
    <p:sldId id="317" r:id="rId7"/>
    <p:sldId id="315" r:id="rId8"/>
    <p:sldId id="320" r:id="rId9"/>
    <p:sldId id="321" r:id="rId10"/>
    <p:sldId id="324" r:id="rId11"/>
    <p:sldId id="322" r:id="rId12"/>
    <p:sldId id="325" r:id="rId13"/>
    <p:sldId id="327" r:id="rId14"/>
    <p:sldId id="328" r:id="rId15"/>
    <p:sldId id="323" r:id="rId16"/>
    <p:sldId id="329" r:id="rId17"/>
    <p:sldId id="330" r:id="rId18"/>
    <p:sldId id="331" r:id="rId19"/>
    <p:sldId id="332" r:id="rId20"/>
    <p:sldId id="333" r:id="rId21"/>
    <p:sldId id="334" r:id="rId22"/>
    <p:sldId id="335" r:id="rId23"/>
    <p:sldId id="337" r:id="rId24"/>
    <p:sldId id="338" r:id="rId25"/>
    <p:sldId id="336" r:id="rId26"/>
    <p:sldId id="339" r:id="rId27"/>
    <p:sldId id="311" r:id="rId28"/>
    <p:sldId id="306" r:id="rId29"/>
    <p:sldId id="307" r:id="rId30"/>
    <p:sldId id="308" r:id="rId31"/>
    <p:sldId id="257" r:id="rId32"/>
    <p:sldId id="340" r:id="rId33"/>
    <p:sldId id="342" r:id="rId34"/>
    <p:sldId id="345" r:id="rId35"/>
    <p:sldId id="343" r:id="rId36"/>
    <p:sldId id="344" r:id="rId37"/>
    <p:sldId id="350" r:id="rId38"/>
    <p:sldId id="348" r:id="rId39"/>
    <p:sldId id="349" r:id="rId40"/>
    <p:sldId id="292" r:id="rId41"/>
    <p:sldId id="30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AD60D-411C-4C3A-B071-1B6A51B36C9A}" v="49" dt="2023-09-16T17:49:15.8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2" autoAdjust="0"/>
    <p:restoredTop sz="85849" autoAdjust="0"/>
  </p:normalViewPr>
  <p:slideViewPr>
    <p:cSldViewPr snapToGrid="0">
      <p:cViewPr>
        <p:scale>
          <a:sx n="100" d="100"/>
          <a:sy n="100" d="100"/>
        </p:scale>
        <p:origin x="874"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Wheeless" userId="S::id63la41@ubalt.edu::edf7d7f9-5d95-4eec-886d-0f745236a21b" providerId="AD" clId="Web-{B83D6D4A-8526-ED03-5564-28094B8B860F}"/>
    <pc:docChg chg="modSld">
      <pc:chgData name="Richard Wheeless" userId="S::id63la41@ubalt.edu::edf7d7f9-5d95-4eec-886d-0f745236a21b" providerId="AD" clId="Web-{B83D6D4A-8526-ED03-5564-28094B8B860F}" dt="2020-10-14T02:33:05.698" v="0" actId="1076"/>
      <pc:docMkLst>
        <pc:docMk/>
      </pc:docMkLst>
      <pc:sldChg chg="modSp">
        <pc:chgData name="Richard Wheeless" userId="S::id63la41@ubalt.edu::edf7d7f9-5d95-4eec-886d-0f745236a21b" providerId="AD" clId="Web-{B83D6D4A-8526-ED03-5564-28094B8B860F}" dt="2020-10-14T02:33:05.698" v="0" actId="1076"/>
        <pc:sldMkLst>
          <pc:docMk/>
          <pc:sldMk cId="3872856624" sldId="276"/>
        </pc:sldMkLst>
        <pc:picChg chg="mod">
          <ac:chgData name="Richard Wheeless" userId="S::id63la41@ubalt.edu::edf7d7f9-5d95-4eec-886d-0f745236a21b" providerId="AD" clId="Web-{B83D6D4A-8526-ED03-5564-28094B8B860F}" dt="2020-10-14T02:33:05.698" v="0" actId="1076"/>
          <ac:picMkLst>
            <pc:docMk/>
            <pc:sldMk cId="3872856624" sldId="276"/>
            <ac:picMk id="7" creationId="{00000000-0000-0000-0000-000000000000}"/>
          </ac:picMkLst>
        </pc:picChg>
      </pc:sldChg>
    </pc:docChg>
  </pc:docChgLst>
  <pc:docChgLst>
    <pc:chgData name="Richard Wheeless" userId="S::id63la41@ubalt.edu::edf7d7f9-5d95-4eec-886d-0f745236a21b" providerId="AD" clId="Web-{958F2B95-A119-46FD-A9C8-D15EFF7E5855}"/>
    <pc:docChg chg="sldOrd">
      <pc:chgData name="Richard Wheeless" userId="S::id63la41@ubalt.edu::edf7d7f9-5d95-4eec-886d-0f745236a21b" providerId="AD" clId="Web-{958F2B95-A119-46FD-A9C8-D15EFF7E5855}" dt="2020-10-26T10:32:09.184" v="0"/>
      <pc:docMkLst>
        <pc:docMk/>
      </pc:docMkLst>
      <pc:sldChg chg="ord">
        <pc:chgData name="Richard Wheeless" userId="S::id63la41@ubalt.edu::edf7d7f9-5d95-4eec-886d-0f745236a21b" providerId="AD" clId="Web-{958F2B95-A119-46FD-A9C8-D15EFF7E5855}" dt="2020-10-26T10:32:09.184" v="0"/>
        <pc:sldMkLst>
          <pc:docMk/>
          <pc:sldMk cId="3280354511" sldId="273"/>
        </pc:sldMkLst>
      </pc:sldChg>
    </pc:docChg>
  </pc:docChgLst>
  <pc:docChgLst>
    <pc:chgData name="Weifeng Xu" userId="e7aed605-a3dd-4d5a-a692-a87037af107b" providerId="ADAL" clId="{C77AD60D-411C-4C3A-B071-1B6A51B36C9A}"/>
    <pc:docChg chg="undo custSel addSld delSld modSld sldOrd">
      <pc:chgData name="Weifeng Xu" userId="e7aed605-a3dd-4d5a-a692-a87037af107b" providerId="ADAL" clId="{C77AD60D-411C-4C3A-B071-1B6A51B36C9A}" dt="2023-09-16T18:43:42.925" v="2312" actId="20577"/>
      <pc:docMkLst>
        <pc:docMk/>
      </pc:docMkLst>
      <pc:sldChg chg="del">
        <pc:chgData name="Weifeng Xu" userId="e7aed605-a3dd-4d5a-a692-a87037af107b" providerId="ADAL" clId="{C77AD60D-411C-4C3A-B071-1B6A51B36C9A}" dt="2023-09-16T17:51:46.058" v="2120" actId="47"/>
        <pc:sldMkLst>
          <pc:docMk/>
          <pc:sldMk cId="173997947" sldId="258"/>
        </pc:sldMkLst>
      </pc:sldChg>
      <pc:sldChg chg="del">
        <pc:chgData name="Weifeng Xu" userId="e7aed605-a3dd-4d5a-a692-a87037af107b" providerId="ADAL" clId="{C77AD60D-411C-4C3A-B071-1B6A51B36C9A}" dt="2023-09-16T17:51:30.676" v="2095" actId="47"/>
        <pc:sldMkLst>
          <pc:docMk/>
          <pc:sldMk cId="3174242878" sldId="259"/>
        </pc:sldMkLst>
      </pc:sldChg>
      <pc:sldChg chg="del">
        <pc:chgData name="Weifeng Xu" userId="e7aed605-a3dd-4d5a-a692-a87037af107b" providerId="ADAL" clId="{C77AD60D-411C-4C3A-B071-1B6A51B36C9A}" dt="2023-09-16T17:51:31.123" v="2096" actId="47"/>
        <pc:sldMkLst>
          <pc:docMk/>
          <pc:sldMk cId="2104393614" sldId="260"/>
        </pc:sldMkLst>
      </pc:sldChg>
      <pc:sldChg chg="del">
        <pc:chgData name="Weifeng Xu" userId="e7aed605-a3dd-4d5a-a692-a87037af107b" providerId="ADAL" clId="{C77AD60D-411C-4C3A-B071-1B6A51B36C9A}" dt="2023-09-16T17:51:33.227" v="2101" actId="47"/>
        <pc:sldMkLst>
          <pc:docMk/>
          <pc:sldMk cId="4086551738" sldId="261"/>
        </pc:sldMkLst>
      </pc:sldChg>
      <pc:sldChg chg="del">
        <pc:chgData name="Weifeng Xu" userId="e7aed605-a3dd-4d5a-a692-a87037af107b" providerId="ADAL" clId="{C77AD60D-411C-4C3A-B071-1B6A51B36C9A}" dt="2023-09-16T17:51:38.905" v="2109" actId="47"/>
        <pc:sldMkLst>
          <pc:docMk/>
          <pc:sldMk cId="1956543126" sldId="263"/>
        </pc:sldMkLst>
      </pc:sldChg>
      <pc:sldChg chg="del">
        <pc:chgData name="Weifeng Xu" userId="e7aed605-a3dd-4d5a-a692-a87037af107b" providerId="ADAL" clId="{C77AD60D-411C-4C3A-B071-1B6A51B36C9A}" dt="2023-09-16T17:51:33.450" v="2102" actId="47"/>
        <pc:sldMkLst>
          <pc:docMk/>
          <pc:sldMk cId="79619987" sldId="264"/>
        </pc:sldMkLst>
      </pc:sldChg>
      <pc:sldChg chg="del">
        <pc:chgData name="Weifeng Xu" userId="e7aed605-a3dd-4d5a-a692-a87037af107b" providerId="ADAL" clId="{C77AD60D-411C-4C3A-B071-1B6A51B36C9A}" dt="2023-09-16T17:51:34.131" v="2103" actId="47"/>
        <pc:sldMkLst>
          <pc:docMk/>
          <pc:sldMk cId="3837032167" sldId="265"/>
        </pc:sldMkLst>
      </pc:sldChg>
      <pc:sldChg chg="del">
        <pc:chgData name="Weifeng Xu" userId="e7aed605-a3dd-4d5a-a692-a87037af107b" providerId="ADAL" clId="{C77AD60D-411C-4C3A-B071-1B6A51B36C9A}" dt="2023-09-16T17:51:35.717" v="2104" actId="47"/>
        <pc:sldMkLst>
          <pc:docMk/>
          <pc:sldMk cId="3341397945" sldId="266"/>
        </pc:sldMkLst>
      </pc:sldChg>
      <pc:sldChg chg="del">
        <pc:chgData name="Weifeng Xu" userId="e7aed605-a3dd-4d5a-a692-a87037af107b" providerId="ADAL" clId="{C77AD60D-411C-4C3A-B071-1B6A51B36C9A}" dt="2023-09-16T17:51:32.956" v="2100" actId="47"/>
        <pc:sldMkLst>
          <pc:docMk/>
          <pc:sldMk cId="1241153208" sldId="267"/>
        </pc:sldMkLst>
      </pc:sldChg>
      <pc:sldChg chg="del">
        <pc:chgData name="Weifeng Xu" userId="e7aed605-a3dd-4d5a-a692-a87037af107b" providerId="ADAL" clId="{C77AD60D-411C-4C3A-B071-1B6A51B36C9A}" dt="2023-09-16T17:51:38.394" v="2108" actId="47"/>
        <pc:sldMkLst>
          <pc:docMk/>
          <pc:sldMk cId="2035871891" sldId="268"/>
        </pc:sldMkLst>
      </pc:sldChg>
      <pc:sldChg chg="del">
        <pc:chgData name="Weifeng Xu" userId="e7aed605-a3dd-4d5a-a692-a87037af107b" providerId="ADAL" clId="{C77AD60D-411C-4C3A-B071-1B6A51B36C9A}" dt="2023-09-16T17:51:39.287" v="2110" actId="47"/>
        <pc:sldMkLst>
          <pc:docMk/>
          <pc:sldMk cId="2253269714" sldId="269"/>
        </pc:sldMkLst>
      </pc:sldChg>
      <pc:sldChg chg="del">
        <pc:chgData name="Weifeng Xu" userId="e7aed605-a3dd-4d5a-a692-a87037af107b" providerId="ADAL" clId="{C77AD60D-411C-4C3A-B071-1B6A51B36C9A}" dt="2023-09-16T17:51:41.628" v="2114" actId="47"/>
        <pc:sldMkLst>
          <pc:docMk/>
          <pc:sldMk cId="3531219429" sldId="270"/>
        </pc:sldMkLst>
      </pc:sldChg>
      <pc:sldChg chg="del">
        <pc:chgData name="Weifeng Xu" userId="e7aed605-a3dd-4d5a-a692-a87037af107b" providerId="ADAL" clId="{C77AD60D-411C-4C3A-B071-1B6A51B36C9A}" dt="2023-09-16T17:51:37.034" v="2105" actId="47"/>
        <pc:sldMkLst>
          <pc:docMk/>
          <pc:sldMk cId="1532368080" sldId="271"/>
        </pc:sldMkLst>
      </pc:sldChg>
      <pc:sldChg chg="del">
        <pc:chgData name="Weifeng Xu" userId="e7aed605-a3dd-4d5a-a692-a87037af107b" providerId="ADAL" clId="{C77AD60D-411C-4C3A-B071-1B6A51B36C9A}" dt="2023-09-16T17:51:37.402" v="2106" actId="47"/>
        <pc:sldMkLst>
          <pc:docMk/>
          <pc:sldMk cId="1978419304" sldId="272"/>
        </pc:sldMkLst>
      </pc:sldChg>
      <pc:sldChg chg="del">
        <pc:chgData name="Weifeng Xu" userId="e7aed605-a3dd-4d5a-a692-a87037af107b" providerId="ADAL" clId="{C77AD60D-411C-4C3A-B071-1B6A51B36C9A}" dt="2023-09-16T17:51:37.984" v="2107" actId="47"/>
        <pc:sldMkLst>
          <pc:docMk/>
          <pc:sldMk cId="3622962289" sldId="273"/>
        </pc:sldMkLst>
      </pc:sldChg>
      <pc:sldChg chg="del">
        <pc:chgData name="Weifeng Xu" userId="e7aed605-a3dd-4d5a-a692-a87037af107b" providerId="ADAL" clId="{C77AD60D-411C-4C3A-B071-1B6A51B36C9A}" dt="2023-09-16T17:51:42.684" v="2115" actId="47"/>
        <pc:sldMkLst>
          <pc:docMk/>
          <pc:sldMk cId="2884910" sldId="274"/>
        </pc:sldMkLst>
      </pc:sldChg>
      <pc:sldChg chg="del">
        <pc:chgData name="Weifeng Xu" userId="e7aed605-a3dd-4d5a-a692-a87037af107b" providerId="ADAL" clId="{C77AD60D-411C-4C3A-B071-1B6A51B36C9A}" dt="2023-09-16T17:51:31.771" v="2098" actId="47"/>
        <pc:sldMkLst>
          <pc:docMk/>
          <pc:sldMk cId="1702509024" sldId="275"/>
        </pc:sldMkLst>
      </pc:sldChg>
      <pc:sldChg chg="del">
        <pc:chgData name="Weifeng Xu" userId="e7aed605-a3dd-4d5a-a692-a87037af107b" providerId="ADAL" clId="{C77AD60D-411C-4C3A-B071-1B6A51B36C9A}" dt="2023-09-16T17:51:32.339" v="2099" actId="47"/>
        <pc:sldMkLst>
          <pc:docMk/>
          <pc:sldMk cId="2208064201" sldId="276"/>
        </pc:sldMkLst>
      </pc:sldChg>
      <pc:sldChg chg="del">
        <pc:chgData name="Weifeng Xu" userId="e7aed605-a3dd-4d5a-a692-a87037af107b" providerId="ADAL" clId="{C77AD60D-411C-4C3A-B071-1B6A51B36C9A}" dt="2023-09-16T01:22:29.329" v="956" actId="47"/>
        <pc:sldMkLst>
          <pc:docMk/>
          <pc:sldMk cId="4132490787" sldId="277"/>
        </pc:sldMkLst>
      </pc:sldChg>
      <pc:sldChg chg="del">
        <pc:chgData name="Weifeng Xu" userId="e7aed605-a3dd-4d5a-a692-a87037af107b" providerId="ADAL" clId="{C77AD60D-411C-4C3A-B071-1B6A51B36C9A}" dt="2023-09-16T17:51:28.975" v="2093" actId="47"/>
        <pc:sldMkLst>
          <pc:docMk/>
          <pc:sldMk cId="1690331404" sldId="278"/>
        </pc:sldMkLst>
      </pc:sldChg>
      <pc:sldChg chg="del">
        <pc:chgData name="Weifeng Xu" userId="e7aed605-a3dd-4d5a-a692-a87037af107b" providerId="ADAL" clId="{C77AD60D-411C-4C3A-B071-1B6A51B36C9A}" dt="2023-09-16T17:51:29.323" v="2094" actId="47"/>
        <pc:sldMkLst>
          <pc:docMk/>
          <pc:sldMk cId="1341317686" sldId="279"/>
        </pc:sldMkLst>
      </pc:sldChg>
      <pc:sldChg chg="del">
        <pc:chgData name="Weifeng Xu" userId="e7aed605-a3dd-4d5a-a692-a87037af107b" providerId="ADAL" clId="{C77AD60D-411C-4C3A-B071-1B6A51B36C9A}" dt="2023-09-16T17:51:40.018" v="2111" actId="47"/>
        <pc:sldMkLst>
          <pc:docMk/>
          <pc:sldMk cId="3057160645" sldId="280"/>
        </pc:sldMkLst>
      </pc:sldChg>
      <pc:sldChg chg="del">
        <pc:chgData name="Weifeng Xu" userId="e7aed605-a3dd-4d5a-a692-a87037af107b" providerId="ADAL" clId="{C77AD60D-411C-4C3A-B071-1B6A51B36C9A}" dt="2023-09-16T17:51:40.434" v="2112" actId="47"/>
        <pc:sldMkLst>
          <pc:docMk/>
          <pc:sldMk cId="3117129762" sldId="281"/>
        </pc:sldMkLst>
      </pc:sldChg>
      <pc:sldChg chg="del">
        <pc:chgData name="Weifeng Xu" userId="e7aed605-a3dd-4d5a-a692-a87037af107b" providerId="ADAL" clId="{C77AD60D-411C-4C3A-B071-1B6A51B36C9A}" dt="2023-09-16T17:51:41.109" v="2113" actId="47"/>
        <pc:sldMkLst>
          <pc:docMk/>
          <pc:sldMk cId="575133242" sldId="282"/>
        </pc:sldMkLst>
      </pc:sldChg>
      <pc:sldChg chg="del">
        <pc:chgData name="Weifeng Xu" userId="e7aed605-a3dd-4d5a-a692-a87037af107b" providerId="ADAL" clId="{C77AD60D-411C-4C3A-B071-1B6A51B36C9A}" dt="2023-09-16T17:51:43.045" v="2116" actId="47"/>
        <pc:sldMkLst>
          <pc:docMk/>
          <pc:sldMk cId="2819587148" sldId="283"/>
        </pc:sldMkLst>
      </pc:sldChg>
      <pc:sldChg chg="del">
        <pc:chgData name="Weifeng Xu" userId="e7aed605-a3dd-4d5a-a692-a87037af107b" providerId="ADAL" clId="{C77AD60D-411C-4C3A-B071-1B6A51B36C9A}" dt="2023-09-16T17:51:43.906" v="2117" actId="47"/>
        <pc:sldMkLst>
          <pc:docMk/>
          <pc:sldMk cId="3060681943" sldId="284"/>
        </pc:sldMkLst>
      </pc:sldChg>
      <pc:sldChg chg="del">
        <pc:chgData name="Weifeng Xu" userId="e7aed605-a3dd-4d5a-a692-a87037af107b" providerId="ADAL" clId="{C77AD60D-411C-4C3A-B071-1B6A51B36C9A}" dt="2023-09-16T17:51:44.225" v="2118" actId="47"/>
        <pc:sldMkLst>
          <pc:docMk/>
          <pc:sldMk cId="3407819487" sldId="285"/>
        </pc:sldMkLst>
      </pc:sldChg>
      <pc:sldChg chg="del">
        <pc:chgData name="Weifeng Xu" userId="e7aed605-a3dd-4d5a-a692-a87037af107b" providerId="ADAL" clId="{C77AD60D-411C-4C3A-B071-1B6A51B36C9A}" dt="2023-09-16T17:51:44.733" v="2119" actId="47"/>
        <pc:sldMkLst>
          <pc:docMk/>
          <pc:sldMk cId="57646113" sldId="286"/>
        </pc:sldMkLst>
      </pc:sldChg>
      <pc:sldChg chg="del">
        <pc:chgData name="Weifeng Xu" userId="e7aed605-a3dd-4d5a-a692-a87037af107b" providerId="ADAL" clId="{C77AD60D-411C-4C3A-B071-1B6A51B36C9A}" dt="2023-09-16T17:52:20.343" v="2132" actId="47"/>
        <pc:sldMkLst>
          <pc:docMk/>
          <pc:sldMk cId="4081129408" sldId="287"/>
        </pc:sldMkLst>
      </pc:sldChg>
      <pc:sldChg chg="del">
        <pc:chgData name="Weifeng Xu" userId="e7aed605-a3dd-4d5a-a692-a87037af107b" providerId="ADAL" clId="{C77AD60D-411C-4C3A-B071-1B6A51B36C9A}" dt="2023-09-16T17:51:46.818" v="2121" actId="47"/>
        <pc:sldMkLst>
          <pc:docMk/>
          <pc:sldMk cId="1059292854" sldId="288"/>
        </pc:sldMkLst>
      </pc:sldChg>
      <pc:sldChg chg="del">
        <pc:chgData name="Weifeng Xu" userId="e7aed605-a3dd-4d5a-a692-a87037af107b" providerId="ADAL" clId="{C77AD60D-411C-4C3A-B071-1B6A51B36C9A}" dt="2023-09-16T17:52:24.769" v="2133" actId="47"/>
        <pc:sldMkLst>
          <pc:docMk/>
          <pc:sldMk cId="1390705553" sldId="290"/>
        </pc:sldMkLst>
      </pc:sldChg>
      <pc:sldChg chg="del">
        <pc:chgData name="Weifeng Xu" userId="e7aed605-a3dd-4d5a-a692-a87037af107b" providerId="ADAL" clId="{C77AD60D-411C-4C3A-B071-1B6A51B36C9A}" dt="2023-09-16T17:51:50.451" v="2126" actId="47"/>
        <pc:sldMkLst>
          <pc:docMk/>
          <pc:sldMk cId="1010073087" sldId="291"/>
        </pc:sldMkLst>
      </pc:sldChg>
      <pc:sldChg chg="del">
        <pc:chgData name="Weifeng Xu" userId="e7aed605-a3dd-4d5a-a692-a87037af107b" providerId="ADAL" clId="{C77AD60D-411C-4C3A-B071-1B6A51B36C9A}" dt="2023-09-16T17:51:52.942" v="2127" actId="47"/>
        <pc:sldMkLst>
          <pc:docMk/>
          <pc:sldMk cId="2682351958" sldId="293"/>
        </pc:sldMkLst>
      </pc:sldChg>
      <pc:sldChg chg="del">
        <pc:chgData name="Weifeng Xu" userId="e7aed605-a3dd-4d5a-a692-a87037af107b" providerId="ADAL" clId="{C77AD60D-411C-4C3A-B071-1B6A51B36C9A}" dt="2023-09-16T17:51:55.874" v="2130" actId="47"/>
        <pc:sldMkLst>
          <pc:docMk/>
          <pc:sldMk cId="378321875" sldId="295"/>
        </pc:sldMkLst>
      </pc:sldChg>
      <pc:sldChg chg="del">
        <pc:chgData name="Weifeng Xu" userId="e7aed605-a3dd-4d5a-a692-a87037af107b" providerId="ADAL" clId="{C77AD60D-411C-4C3A-B071-1B6A51B36C9A}" dt="2023-09-16T17:51:47.963" v="2123" actId="47"/>
        <pc:sldMkLst>
          <pc:docMk/>
          <pc:sldMk cId="245378617" sldId="296"/>
        </pc:sldMkLst>
      </pc:sldChg>
      <pc:sldChg chg="del">
        <pc:chgData name="Weifeng Xu" userId="e7aed605-a3dd-4d5a-a692-a87037af107b" providerId="ADAL" clId="{C77AD60D-411C-4C3A-B071-1B6A51B36C9A}" dt="2023-09-16T17:51:54.730" v="2129" actId="47"/>
        <pc:sldMkLst>
          <pc:docMk/>
          <pc:sldMk cId="2723471064" sldId="298"/>
        </pc:sldMkLst>
      </pc:sldChg>
      <pc:sldChg chg="del">
        <pc:chgData name="Weifeng Xu" userId="e7aed605-a3dd-4d5a-a692-a87037af107b" providerId="ADAL" clId="{C77AD60D-411C-4C3A-B071-1B6A51B36C9A}" dt="2023-09-16T17:51:48.604" v="2124" actId="47"/>
        <pc:sldMkLst>
          <pc:docMk/>
          <pc:sldMk cId="3387639174" sldId="299"/>
        </pc:sldMkLst>
      </pc:sldChg>
      <pc:sldChg chg="del">
        <pc:chgData name="Weifeng Xu" userId="e7aed605-a3dd-4d5a-a692-a87037af107b" providerId="ADAL" clId="{C77AD60D-411C-4C3A-B071-1B6A51B36C9A}" dt="2023-09-16T17:51:53.973" v="2128" actId="47"/>
        <pc:sldMkLst>
          <pc:docMk/>
          <pc:sldMk cId="3392738881" sldId="300"/>
        </pc:sldMkLst>
      </pc:sldChg>
      <pc:sldChg chg="del">
        <pc:chgData name="Weifeng Xu" userId="e7aed605-a3dd-4d5a-a692-a87037af107b" providerId="ADAL" clId="{C77AD60D-411C-4C3A-B071-1B6A51B36C9A}" dt="2023-09-16T17:51:49.299" v="2125" actId="47"/>
        <pc:sldMkLst>
          <pc:docMk/>
          <pc:sldMk cId="2352346831" sldId="301"/>
        </pc:sldMkLst>
      </pc:sldChg>
      <pc:sldChg chg="del">
        <pc:chgData name="Weifeng Xu" userId="e7aed605-a3dd-4d5a-a692-a87037af107b" providerId="ADAL" clId="{C77AD60D-411C-4C3A-B071-1B6A51B36C9A}" dt="2023-09-16T17:51:47.276" v="2122" actId="47"/>
        <pc:sldMkLst>
          <pc:docMk/>
          <pc:sldMk cId="2478761360" sldId="302"/>
        </pc:sldMkLst>
      </pc:sldChg>
      <pc:sldChg chg="del">
        <pc:chgData name="Weifeng Xu" userId="e7aed605-a3dd-4d5a-a692-a87037af107b" providerId="ADAL" clId="{C77AD60D-411C-4C3A-B071-1B6A51B36C9A}" dt="2023-09-16T17:52:14.062" v="2131" actId="47"/>
        <pc:sldMkLst>
          <pc:docMk/>
          <pc:sldMk cId="3441779522" sldId="303"/>
        </pc:sldMkLst>
      </pc:sldChg>
      <pc:sldChg chg="modSp mod">
        <pc:chgData name="Weifeng Xu" userId="e7aed605-a3dd-4d5a-a692-a87037af107b" providerId="ADAL" clId="{C77AD60D-411C-4C3A-B071-1B6A51B36C9A}" dt="2023-09-16T18:43:42.925" v="2312" actId="20577"/>
        <pc:sldMkLst>
          <pc:docMk/>
          <pc:sldMk cId="37395222" sldId="304"/>
        </pc:sldMkLst>
        <pc:spChg chg="mod">
          <ac:chgData name="Weifeng Xu" userId="e7aed605-a3dd-4d5a-a692-a87037af107b" providerId="ADAL" clId="{C77AD60D-411C-4C3A-B071-1B6A51B36C9A}" dt="2023-09-16T18:43:42.925" v="2312" actId="20577"/>
          <ac:spMkLst>
            <pc:docMk/>
            <pc:sldMk cId="37395222" sldId="304"/>
            <ac:spMk id="5" creationId="{00000000-0000-0000-0000-000000000000}"/>
          </ac:spMkLst>
        </pc:spChg>
      </pc:sldChg>
      <pc:sldChg chg="del">
        <pc:chgData name="Weifeng Xu" userId="e7aed605-a3dd-4d5a-a692-a87037af107b" providerId="ADAL" clId="{C77AD60D-411C-4C3A-B071-1B6A51B36C9A}" dt="2023-09-16T17:51:31.501" v="2097" actId="47"/>
        <pc:sldMkLst>
          <pc:docMk/>
          <pc:sldMk cId="2014149104" sldId="305"/>
        </pc:sldMkLst>
      </pc:sldChg>
      <pc:sldChg chg="del">
        <pc:chgData name="Weifeng Xu" userId="e7aed605-a3dd-4d5a-a692-a87037af107b" providerId="ADAL" clId="{C77AD60D-411C-4C3A-B071-1B6A51B36C9A}" dt="2023-09-16T01:23:17.579" v="957" actId="47"/>
        <pc:sldMkLst>
          <pc:docMk/>
          <pc:sldMk cId="322537141" sldId="309"/>
        </pc:sldMkLst>
      </pc:sldChg>
      <pc:sldChg chg="modSp mod ord">
        <pc:chgData name="Weifeng Xu" userId="e7aed605-a3dd-4d5a-a692-a87037af107b" providerId="ADAL" clId="{C77AD60D-411C-4C3A-B071-1B6A51B36C9A}" dt="2023-09-16T17:50:38.532" v="2092" actId="404"/>
        <pc:sldMkLst>
          <pc:docMk/>
          <pc:sldMk cId="4010385979" sldId="311"/>
        </pc:sldMkLst>
        <pc:spChg chg="mod">
          <ac:chgData name="Weifeng Xu" userId="e7aed605-a3dd-4d5a-a692-a87037af107b" providerId="ADAL" clId="{C77AD60D-411C-4C3A-B071-1B6A51B36C9A}" dt="2023-09-16T17:50:38.532" v="2092" actId="404"/>
          <ac:spMkLst>
            <pc:docMk/>
            <pc:sldMk cId="4010385979" sldId="311"/>
            <ac:spMk id="2" creationId="{AB99A84B-65BD-439A-B94D-62C83D498020}"/>
          </ac:spMkLst>
        </pc:spChg>
      </pc:sldChg>
      <pc:sldChg chg="modSp mod">
        <pc:chgData name="Weifeng Xu" userId="e7aed605-a3dd-4d5a-a692-a87037af107b" providerId="ADAL" clId="{C77AD60D-411C-4C3A-B071-1B6A51B36C9A}" dt="2023-09-16T01:20:40.151" v="947" actId="20577"/>
        <pc:sldMkLst>
          <pc:docMk/>
          <pc:sldMk cId="2587232371" sldId="313"/>
        </pc:sldMkLst>
        <pc:spChg chg="mod">
          <ac:chgData name="Weifeng Xu" userId="e7aed605-a3dd-4d5a-a692-a87037af107b" providerId="ADAL" clId="{C77AD60D-411C-4C3A-B071-1B6A51B36C9A}" dt="2023-09-16T01:20:40.151" v="947" actId="20577"/>
          <ac:spMkLst>
            <pc:docMk/>
            <pc:sldMk cId="2587232371" sldId="313"/>
            <ac:spMk id="3" creationId="{002CBC0B-838F-3E89-DFFE-3E08B2FC7133}"/>
          </ac:spMkLst>
        </pc:spChg>
      </pc:sldChg>
      <pc:sldChg chg="modSp mod">
        <pc:chgData name="Weifeng Xu" userId="e7aed605-a3dd-4d5a-a692-a87037af107b" providerId="ADAL" clId="{C77AD60D-411C-4C3A-B071-1B6A51B36C9A}" dt="2023-09-16T01:18:40.074" v="874" actId="6549"/>
        <pc:sldMkLst>
          <pc:docMk/>
          <pc:sldMk cId="2198165654" sldId="315"/>
        </pc:sldMkLst>
        <pc:spChg chg="mod">
          <ac:chgData name="Weifeng Xu" userId="e7aed605-a3dd-4d5a-a692-a87037af107b" providerId="ADAL" clId="{C77AD60D-411C-4C3A-B071-1B6A51B36C9A}" dt="2023-09-16T01:18:40.074" v="874" actId="6549"/>
          <ac:spMkLst>
            <pc:docMk/>
            <pc:sldMk cId="2198165654" sldId="315"/>
            <ac:spMk id="2" creationId="{D28D8A3D-5A8B-E41F-5A10-75D4223FBB43}"/>
          </ac:spMkLst>
        </pc:spChg>
      </pc:sldChg>
      <pc:sldChg chg="del">
        <pc:chgData name="Weifeng Xu" userId="e7aed605-a3dd-4d5a-a692-a87037af107b" providerId="ADAL" clId="{C77AD60D-411C-4C3A-B071-1B6A51B36C9A}" dt="2023-09-16T01:21:25.777" v="953" actId="47"/>
        <pc:sldMkLst>
          <pc:docMk/>
          <pc:sldMk cId="3836447725" sldId="316"/>
        </pc:sldMkLst>
      </pc:sldChg>
      <pc:sldChg chg="del">
        <pc:chgData name="Weifeng Xu" userId="e7aed605-a3dd-4d5a-a692-a87037af107b" providerId="ADAL" clId="{C77AD60D-411C-4C3A-B071-1B6A51B36C9A}" dt="2023-09-16T01:21:23.597" v="951" actId="47"/>
        <pc:sldMkLst>
          <pc:docMk/>
          <pc:sldMk cId="3013474897" sldId="318"/>
        </pc:sldMkLst>
      </pc:sldChg>
      <pc:sldChg chg="del">
        <pc:chgData name="Weifeng Xu" userId="e7aed605-a3dd-4d5a-a692-a87037af107b" providerId="ADAL" clId="{C77AD60D-411C-4C3A-B071-1B6A51B36C9A}" dt="2023-09-16T01:21:24.708" v="952" actId="47"/>
        <pc:sldMkLst>
          <pc:docMk/>
          <pc:sldMk cId="1875982249" sldId="319"/>
        </pc:sldMkLst>
      </pc:sldChg>
      <pc:sldChg chg="addSp modSp mod">
        <pc:chgData name="Weifeng Xu" userId="e7aed605-a3dd-4d5a-a692-a87037af107b" providerId="ADAL" clId="{C77AD60D-411C-4C3A-B071-1B6A51B36C9A}" dt="2023-09-16T00:29:50.947" v="428" actId="14100"/>
        <pc:sldMkLst>
          <pc:docMk/>
          <pc:sldMk cId="1058348152" sldId="320"/>
        </pc:sldMkLst>
        <pc:spChg chg="mod">
          <ac:chgData name="Weifeng Xu" userId="e7aed605-a3dd-4d5a-a692-a87037af107b" providerId="ADAL" clId="{C77AD60D-411C-4C3A-B071-1B6A51B36C9A}" dt="2023-09-16T00:14:27.850" v="277" actId="2711"/>
          <ac:spMkLst>
            <pc:docMk/>
            <pc:sldMk cId="1058348152" sldId="320"/>
            <ac:spMk id="4" creationId="{C8BEDEB8-DE6D-3B47-FC4C-57A40C753027}"/>
          </ac:spMkLst>
        </pc:spChg>
        <pc:picChg chg="add mod modCrop">
          <ac:chgData name="Weifeng Xu" userId="e7aed605-a3dd-4d5a-a692-a87037af107b" providerId="ADAL" clId="{C77AD60D-411C-4C3A-B071-1B6A51B36C9A}" dt="2023-09-16T00:29:50.947" v="428" actId="14100"/>
          <ac:picMkLst>
            <pc:docMk/>
            <pc:sldMk cId="1058348152" sldId="320"/>
            <ac:picMk id="2" creationId="{60DC2948-FAD3-EF83-5C08-2F947D0AC78B}"/>
          </ac:picMkLst>
        </pc:picChg>
      </pc:sldChg>
      <pc:sldChg chg="addSp delSp modSp new mod modClrScheme chgLayout modNotesTx">
        <pc:chgData name="Weifeng Xu" userId="e7aed605-a3dd-4d5a-a692-a87037af107b" providerId="ADAL" clId="{C77AD60D-411C-4C3A-B071-1B6A51B36C9A}" dt="2023-09-15T23:20:57.291" v="104" actId="108"/>
        <pc:sldMkLst>
          <pc:docMk/>
          <pc:sldMk cId="1354641730" sldId="321"/>
        </pc:sldMkLst>
        <pc:spChg chg="del">
          <ac:chgData name="Weifeng Xu" userId="e7aed605-a3dd-4d5a-a692-a87037af107b" providerId="ADAL" clId="{C77AD60D-411C-4C3A-B071-1B6A51B36C9A}" dt="2023-09-15T23:17:52.418" v="39" actId="700"/>
          <ac:spMkLst>
            <pc:docMk/>
            <pc:sldMk cId="1354641730" sldId="321"/>
            <ac:spMk id="2" creationId="{785C2518-FC53-A4C0-75C2-D897BAA5A192}"/>
          </ac:spMkLst>
        </pc:spChg>
        <pc:spChg chg="add mod">
          <ac:chgData name="Weifeng Xu" userId="e7aed605-a3dd-4d5a-a692-a87037af107b" providerId="ADAL" clId="{C77AD60D-411C-4C3A-B071-1B6A51B36C9A}" dt="2023-09-15T23:20:57.291" v="104" actId="108"/>
          <ac:spMkLst>
            <pc:docMk/>
            <pc:sldMk cId="1354641730" sldId="321"/>
            <ac:spMk id="7" creationId="{8EBF13C7-1186-210B-7AFA-69721D04AEE9}"/>
          </ac:spMkLst>
        </pc:spChg>
        <pc:picChg chg="add mod">
          <ac:chgData name="Weifeng Xu" userId="e7aed605-a3dd-4d5a-a692-a87037af107b" providerId="ADAL" clId="{C77AD60D-411C-4C3A-B071-1B6A51B36C9A}" dt="2023-09-15T23:19:00.070" v="41" actId="1076"/>
          <ac:picMkLst>
            <pc:docMk/>
            <pc:sldMk cId="1354641730" sldId="321"/>
            <ac:picMk id="4" creationId="{B6267948-1EBE-9A0D-15C7-D732A1579241}"/>
          </ac:picMkLst>
        </pc:picChg>
        <pc:picChg chg="add mod">
          <ac:chgData name="Weifeng Xu" userId="e7aed605-a3dd-4d5a-a692-a87037af107b" providerId="ADAL" clId="{C77AD60D-411C-4C3A-B071-1B6A51B36C9A}" dt="2023-09-15T23:19:54.521" v="47" actId="1076"/>
          <ac:picMkLst>
            <pc:docMk/>
            <pc:sldMk cId="1354641730" sldId="321"/>
            <ac:picMk id="6" creationId="{1C900258-8F41-BF9E-FA11-DE93B52A72A9}"/>
          </ac:picMkLst>
        </pc:picChg>
      </pc:sldChg>
      <pc:sldChg chg="addSp delSp modSp new mod modClrScheme chgLayout">
        <pc:chgData name="Weifeng Xu" userId="e7aed605-a3dd-4d5a-a692-a87037af107b" providerId="ADAL" clId="{C77AD60D-411C-4C3A-B071-1B6A51B36C9A}" dt="2023-09-16T00:30:04.995" v="431" actId="14100"/>
        <pc:sldMkLst>
          <pc:docMk/>
          <pc:sldMk cId="1719706956" sldId="322"/>
        </pc:sldMkLst>
        <pc:spChg chg="add mod">
          <ac:chgData name="Weifeng Xu" userId="e7aed605-a3dd-4d5a-a692-a87037af107b" providerId="ADAL" clId="{C77AD60D-411C-4C3A-B071-1B6A51B36C9A}" dt="2023-09-16T00:16:29.981" v="281" actId="20577"/>
          <ac:spMkLst>
            <pc:docMk/>
            <pc:sldMk cId="1719706956" sldId="322"/>
            <ac:spMk id="2" creationId="{3F370985-B6F5-42A1-D7A7-EF677827F9C3}"/>
          </ac:spMkLst>
        </pc:spChg>
        <pc:picChg chg="add mod">
          <ac:chgData name="Weifeng Xu" userId="e7aed605-a3dd-4d5a-a692-a87037af107b" providerId="ADAL" clId="{C77AD60D-411C-4C3A-B071-1B6A51B36C9A}" dt="2023-09-16T00:19:27.460" v="294" actId="1076"/>
          <ac:picMkLst>
            <pc:docMk/>
            <pc:sldMk cId="1719706956" sldId="322"/>
            <ac:picMk id="4" creationId="{B3B9A1EB-A453-20BB-A2B8-3FBA952E8331}"/>
          </ac:picMkLst>
        </pc:picChg>
        <pc:picChg chg="add del mod">
          <ac:chgData name="Weifeng Xu" userId="e7aed605-a3dd-4d5a-a692-a87037af107b" providerId="ADAL" clId="{C77AD60D-411C-4C3A-B071-1B6A51B36C9A}" dt="2023-09-16T00:18:59.565" v="288" actId="21"/>
          <ac:picMkLst>
            <pc:docMk/>
            <pc:sldMk cId="1719706956" sldId="322"/>
            <ac:picMk id="6" creationId="{42881E9C-113D-F800-A1F2-62A70187656A}"/>
          </ac:picMkLst>
        </pc:picChg>
        <pc:picChg chg="add mod modCrop">
          <ac:chgData name="Weifeng Xu" userId="e7aed605-a3dd-4d5a-a692-a87037af107b" providerId="ADAL" clId="{C77AD60D-411C-4C3A-B071-1B6A51B36C9A}" dt="2023-09-16T00:30:04.995" v="431" actId="14100"/>
          <ac:picMkLst>
            <pc:docMk/>
            <pc:sldMk cId="1719706956" sldId="322"/>
            <ac:picMk id="7" creationId="{FBEC581E-808F-C114-87FE-B99F649C6516}"/>
          </ac:picMkLst>
        </pc:picChg>
      </pc:sldChg>
      <pc:sldChg chg="addSp delSp modSp new mod">
        <pc:chgData name="Weifeng Xu" userId="e7aed605-a3dd-4d5a-a692-a87037af107b" providerId="ADAL" clId="{C77AD60D-411C-4C3A-B071-1B6A51B36C9A}" dt="2023-09-16T00:41:41.380" v="512" actId="20577"/>
        <pc:sldMkLst>
          <pc:docMk/>
          <pc:sldMk cId="2665196533" sldId="323"/>
        </pc:sldMkLst>
        <pc:spChg chg="add mod">
          <ac:chgData name="Weifeng Xu" userId="e7aed605-a3dd-4d5a-a692-a87037af107b" providerId="ADAL" clId="{C77AD60D-411C-4C3A-B071-1B6A51B36C9A}" dt="2023-09-16T00:33:31.021" v="496" actId="403"/>
          <ac:spMkLst>
            <pc:docMk/>
            <pc:sldMk cId="2665196533" sldId="323"/>
            <ac:spMk id="5" creationId="{A3295B88-5D66-5076-769C-1653B37C485B}"/>
          </ac:spMkLst>
        </pc:spChg>
        <pc:spChg chg="add del mod">
          <ac:chgData name="Weifeng Xu" userId="e7aed605-a3dd-4d5a-a692-a87037af107b" providerId="ADAL" clId="{C77AD60D-411C-4C3A-B071-1B6A51B36C9A}" dt="2023-09-16T00:41:34.437" v="509" actId="478"/>
          <ac:spMkLst>
            <pc:docMk/>
            <pc:sldMk cId="2665196533" sldId="323"/>
            <ac:spMk id="6" creationId="{5BFF96F6-8998-FFFA-8CBA-55C908F96602}"/>
          </ac:spMkLst>
        </pc:spChg>
        <pc:spChg chg="add mod">
          <ac:chgData name="Weifeng Xu" userId="e7aed605-a3dd-4d5a-a692-a87037af107b" providerId="ADAL" clId="{C77AD60D-411C-4C3A-B071-1B6A51B36C9A}" dt="2023-09-16T00:41:41.380" v="512" actId="20577"/>
          <ac:spMkLst>
            <pc:docMk/>
            <pc:sldMk cId="2665196533" sldId="323"/>
            <ac:spMk id="8" creationId="{0A8E1352-88D9-4138-EE7A-327F18963196}"/>
          </ac:spMkLst>
        </pc:spChg>
        <pc:picChg chg="add mod">
          <ac:chgData name="Weifeng Xu" userId="e7aed605-a3dd-4d5a-a692-a87037af107b" providerId="ADAL" clId="{C77AD60D-411C-4C3A-B071-1B6A51B36C9A}" dt="2023-09-16T00:33:32.900" v="497" actId="1076"/>
          <ac:picMkLst>
            <pc:docMk/>
            <pc:sldMk cId="2665196533" sldId="323"/>
            <ac:picMk id="3" creationId="{D59B4B3B-F987-B078-5159-C4CC34F09177}"/>
          </ac:picMkLst>
        </pc:picChg>
        <pc:picChg chg="add mod">
          <ac:chgData name="Weifeng Xu" userId="e7aed605-a3dd-4d5a-a692-a87037af107b" providerId="ADAL" clId="{C77AD60D-411C-4C3A-B071-1B6A51B36C9A}" dt="2023-09-16T00:39:50.721" v="499" actId="1076"/>
          <ac:picMkLst>
            <pc:docMk/>
            <pc:sldMk cId="2665196533" sldId="323"/>
            <ac:picMk id="7" creationId="{9B2D8879-203A-D08B-13C3-B46F4C2A103B}"/>
          </ac:picMkLst>
        </pc:picChg>
      </pc:sldChg>
      <pc:sldChg chg="addSp modSp new mod modNotesTx">
        <pc:chgData name="Weifeng Xu" userId="e7aed605-a3dd-4d5a-a692-a87037af107b" providerId="ADAL" clId="{C77AD60D-411C-4C3A-B071-1B6A51B36C9A}" dt="2023-09-16T00:12:37.176" v="226" actId="1076"/>
        <pc:sldMkLst>
          <pc:docMk/>
          <pc:sldMk cId="3429551010" sldId="324"/>
        </pc:sldMkLst>
        <pc:spChg chg="add mod">
          <ac:chgData name="Weifeng Xu" userId="e7aed605-a3dd-4d5a-a692-a87037af107b" providerId="ADAL" clId="{C77AD60D-411C-4C3A-B071-1B6A51B36C9A}" dt="2023-09-15T23:25:12.020" v="182" actId="1076"/>
          <ac:spMkLst>
            <pc:docMk/>
            <pc:sldMk cId="3429551010" sldId="324"/>
            <ac:spMk id="4" creationId="{04AF9079-82F6-E5C9-34A6-CF1DD6AB8E47}"/>
          </ac:spMkLst>
        </pc:spChg>
        <pc:spChg chg="add mod">
          <ac:chgData name="Weifeng Xu" userId="e7aed605-a3dd-4d5a-a692-a87037af107b" providerId="ADAL" clId="{C77AD60D-411C-4C3A-B071-1B6A51B36C9A}" dt="2023-09-16T00:10:22.627" v="217" actId="20577"/>
          <ac:spMkLst>
            <pc:docMk/>
            <pc:sldMk cId="3429551010" sldId="324"/>
            <ac:spMk id="7" creationId="{55DDBF95-EE9E-18B6-6121-7C1D96A8BEAE}"/>
          </ac:spMkLst>
        </pc:spChg>
        <pc:picChg chg="add mod">
          <ac:chgData name="Weifeng Xu" userId="e7aed605-a3dd-4d5a-a692-a87037af107b" providerId="ADAL" clId="{C77AD60D-411C-4C3A-B071-1B6A51B36C9A}" dt="2023-09-15T23:25:12.020" v="182" actId="1076"/>
          <ac:picMkLst>
            <pc:docMk/>
            <pc:sldMk cId="3429551010" sldId="324"/>
            <ac:picMk id="3" creationId="{C4B9CB76-BA0A-51BC-BA3A-ACAD0BD81AB4}"/>
          </ac:picMkLst>
        </pc:picChg>
        <pc:picChg chg="add mod">
          <ac:chgData name="Weifeng Xu" userId="e7aed605-a3dd-4d5a-a692-a87037af107b" providerId="ADAL" clId="{C77AD60D-411C-4C3A-B071-1B6A51B36C9A}" dt="2023-09-15T23:25:14.098" v="183" actId="1076"/>
          <ac:picMkLst>
            <pc:docMk/>
            <pc:sldMk cId="3429551010" sldId="324"/>
            <ac:picMk id="6" creationId="{FE87BE3D-228B-8291-4AD6-0F99B4D53D1F}"/>
          </ac:picMkLst>
        </pc:picChg>
        <pc:picChg chg="add mod">
          <ac:chgData name="Weifeng Xu" userId="e7aed605-a3dd-4d5a-a692-a87037af107b" providerId="ADAL" clId="{C77AD60D-411C-4C3A-B071-1B6A51B36C9A}" dt="2023-09-16T00:12:37.176" v="226" actId="1076"/>
          <ac:picMkLst>
            <pc:docMk/>
            <pc:sldMk cId="3429551010" sldId="324"/>
            <ac:picMk id="8" creationId="{9EC71B7D-B3C9-2F1A-CBBA-CEF713DCB7AE}"/>
          </ac:picMkLst>
        </pc:picChg>
      </pc:sldChg>
      <pc:sldChg chg="addSp modSp new mod">
        <pc:chgData name="Weifeng Xu" userId="e7aed605-a3dd-4d5a-a692-a87037af107b" providerId="ADAL" clId="{C77AD60D-411C-4C3A-B071-1B6A51B36C9A}" dt="2023-09-16T00:29:35.212" v="425" actId="14100"/>
        <pc:sldMkLst>
          <pc:docMk/>
          <pc:sldMk cId="2108910081" sldId="325"/>
        </pc:sldMkLst>
        <pc:spChg chg="add mod">
          <ac:chgData name="Weifeng Xu" userId="e7aed605-a3dd-4d5a-a692-a87037af107b" providerId="ADAL" clId="{C77AD60D-411C-4C3A-B071-1B6A51B36C9A}" dt="2023-09-16T00:21:18.755" v="307" actId="1076"/>
          <ac:spMkLst>
            <pc:docMk/>
            <pc:sldMk cId="2108910081" sldId="325"/>
            <ac:spMk id="5" creationId="{895C53AD-C359-4459-ACA6-4997450B8077}"/>
          </ac:spMkLst>
        </pc:spChg>
        <pc:spChg chg="add mod">
          <ac:chgData name="Weifeng Xu" userId="e7aed605-a3dd-4d5a-a692-a87037af107b" providerId="ADAL" clId="{C77AD60D-411C-4C3A-B071-1B6A51B36C9A}" dt="2023-09-16T00:22:49.109" v="340" actId="1076"/>
          <ac:spMkLst>
            <pc:docMk/>
            <pc:sldMk cId="2108910081" sldId="325"/>
            <ac:spMk id="6" creationId="{6ADF145E-BB3C-59DC-4300-11303349E184}"/>
          </ac:spMkLst>
        </pc:spChg>
        <pc:spChg chg="add mod">
          <ac:chgData name="Weifeng Xu" userId="e7aed605-a3dd-4d5a-a692-a87037af107b" providerId="ADAL" clId="{C77AD60D-411C-4C3A-B071-1B6A51B36C9A}" dt="2023-09-16T00:23:04.015" v="343" actId="14100"/>
          <ac:spMkLst>
            <pc:docMk/>
            <pc:sldMk cId="2108910081" sldId="325"/>
            <ac:spMk id="8" creationId="{B8548831-2732-520D-A73B-963ABB424F4F}"/>
          </ac:spMkLst>
        </pc:spChg>
        <pc:spChg chg="add mod">
          <ac:chgData name="Weifeng Xu" userId="e7aed605-a3dd-4d5a-a692-a87037af107b" providerId="ADAL" clId="{C77AD60D-411C-4C3A-B071-1B6A51B36C9A}" dt="2023-09-16T00:22:49.109" v="340" actId="1076"/>
          <ac:spMkLst>
            <pc:docMk/>
            <pc:sldMk cId="2108910081" sldId="325"/>
            <ac:spMk id="9" creationId="{29AAA0CB-7D6E-2C9B-8391-79C08BC8AF2C}"/>
          </ac:spMkLst>
        </pc:spChg>
        <pc:picChg chg="add mod">
          <ac:chgData name="Weifeng Xu" userId="e7aed605-a3dd-4d5a-a692-a87037af107b" providerId="ADAL" clId="{C77AD60D-411C-4C3A-B071-1B6A51B36C9A}" dt="2023-09-16T00:22:49.109" v="340" actId="1076"/>
          <ac:picMkLst>
            <pc:docMk/>
            <pc:sldMk cId="2108910081" sldId="325"/>
            <ac:picMk id="2" creationId="{9ABD30E2-0588-FF6F-6BD6-4BAAE8BC8602}"/>
          </ac:picMkLst>
        </pc:picChg>
        <pc:picChg chg="add mod modCrop">
          <ac:chgData name="Weifeng Xu" userId="e7aed605-a3dd-4d5a-a692-a87037af107b" providerId="ADAL" clId="{C77AD60D-411C-4C3A-B071-1B6A51B36C9A}" dt="2023-09-16T00:29:35.212" v="425" actId="14100"/>
          <ac:picMkLst>
            <pc:docMk/>
            <pc:sldMk cId="2108910081" sldId="325"/>
            <ac:picMk id="3" creationId="{EAC4F11E-ECD0-3B6D-9E76-7CF0CD98146D}"/>
          </ac:picMkLst>
        </pc:picChg>
        <pc:picChg chg="add mod">
          <ac:chgData name="Weifeng Xu" userId="e7aed605-a3dd-4d5a-a692-a87037af107b" providerId="ADAL" clId="{C77AD60D-411C-4C3A-B071-1B6A51B36C9A}" dt="2023-09-16T00:21:15.951" v="306" actId="1076"/>
          <ac:picMkLst>
            <pc:docMk/>
            <pc:sldMk cId="2108910081" sldId="325"/>
            <ac:picMk id="1026" creationId="{2585EC09-F1D4-826D-0700-3F6A27181D6D}"/>
          </ac:picMkLst>
        </pc:picChg>
      </pc:sldChg>
      <pc:sldChg chg="new del ord">
        <pc:chgData name="Weifeng Xu" userId="e7aed605-a3dd-4d5a-a692-a87037af107b" providerId="ADAL" clId="{C77AD60D-411C-4C3A-B071-1B6A51B36C9A}" dt="2023-09-16T01:21:22.110" v="950" actId="47"/>
        <pc:sldMkLst>
          <pc:docMk/>
          <pc:sldMk cId="995888915" sldId="326"/>
        </pc:sldMkLst>
      </pc:sldChg>
      <pc:sldChg chg="addSp delSp modSp add mod">
        <pc:chgData name="Weifeng Xu" userId="e7aed605-a3dd-4d5a-a692-a87037af107b" providerId="ADAL" clId="{C77AD60D-411C-4C3A-B071-1B6A51B36C9A}" dt="2023-09-16T00:40:27.293" v="504" actId="20577"/>
        <pc:sldMkLst>
          <pc:docMk/>
          <pc:sldMk cId="1074848005" sldId="327"/>
        </pc:sldMkLst>
        <pc:spChg chg="mod">
          <ac:chgData name="Weifeng Xu" userId="e7aed605-a3dd-4d5a-a692-a87037af107b" providerId="ADAL" clId="{C77AD60D-411C-4C3A-B071-1B6A51B36C9A}" dt="2023-09-16T00:40:27.293" v="504" actId="20577"/>
          <ac:spMkLst>
            <pc:docMk/>
            <pc:sldMk cId="1074848005" sldId="327"/>
            <ac:spMk id="2" creationId="{3F370985-B6F5-42A1-D7A7-EF677827F9C3}"/>
          </ac:spMkLst>
        </pc:spChg>
        <pc:picChg chg="del">
          <ac:chgData name="Weifeng Xu" userId="e7aed605-a3dd-4d5a-a692-a87037af107b" providerId="ADAL" clId="{C77AD60D-411C-4C3A-B071-1B6A51B36C9A}" dt="2023-09-16T00:27:37.466" v="406" actId="478"/>
          <ac:picMkLst>
            <pc:docMk/>
            <pc:sldMk cId="1074848005" sldId="327"/>
            <ac:picMk id="4" creationId="{B3B9A1EB-A453-20BB-A2B8-3FBA952E8331}"/>
          </ac:picMkLst>
        </pc:picChg>
        <pc:picChg chg="add mod">
          <ac:chgData name="Weifeng Xu" userId="e7aed605-a3dd-4d5a-a692-a87037af107b" providerId="ADAL" clId="{C77AD60D-411C-4C3A-B071-1B6A51B36C9A}" dt="2023-09-16T00:27:43.174" v="408" actId="1076"/>
          <ac:picMkLst>
            <pc:docMk/>
            <pc:sldMk cId="1074848005" sldId="327"/>
            <ac:picMk id="5" creationId="{1572FA8A-901E-3A04-7807-0219A9D0B0A0}"/>
          </ac:picMkLst>
        </pc:picChg>
        <pc:picChg chg="mod modCrop">
          <ac:chgData name="Weifeng Xu" userId="e7aed605-a3dd-4d5a-a692-a87037af107b" providerId="ADAL" clId="{C77AD60D-411C-4C3A-B071-1B6A51B36C9A}" dt="2023-09-16T00:29:23.645" v="422" actId="1076"/>
          <ac:picMkLst>
            <pc:docMk/>
            <pc:sldMk cId="1074848005" sldId="327"/>
            <ac:picMk id="7" creationId="{FBEC581E-808F-C114-87FE-B99F649C6516}"/>
          </ac:picMkLst>
        </pc:picChg>
      </pc:sldChg>
      <pc:sldChg chg="addSp delSp modSp add mod">
        <pc:chgData name="Weifeng Xu" userId="e7aed605-a3dd-4d5a-a692-a87037af107b" providerId="ADAL" clId="{C77AD60D-411C-4C3A-B071-1B6A51B36C9A}" dt="2023-09-16T00:41:09.263" v="507" actId="108"/>
        <pc:sldMkLst>
          <pc:docMk/>
          <pc:sldMk cId="3548356228" sldId="328"/>
        </pc:sldMkLst>
        <pc:spChg chg="mod">
          <ac:chgData name="Weifeng Xu" userId="e7aed605-a3dd-4d5a-a692-a87037af107b" providerId="ADAL" clId="{C77AD60D-411C-4C3A-B071-1B6A51B36C9A}" dt="2023-09-16T00:41:09.263" v="507" actId="108"/>
          <ac:spMkLst>
            <pc:docMk/>
            <pc:sldMk cId="3548356228" sldId="328"/>
            <ac:spMk id="5" creationId="{895C53AD-C359-4459-ACA6-4997450B8077}"/>
          </ac:spMkLst>
        </pc:spChg>
        <pc:spChg chg="mod">
          <ac:chgData name="Weifeng Xu" userId="e7aed605-a3dd-4d5a-a692-a87037af107b" providerId="ADAL" clId="{C77AD60D-411C-4C3A-B071-1B6A51B36C9A}" dt="2023-09-16T00:28:59.995" v="417" actId="14100"/>
          <ac:spMkLst>
            <pc:docMk/>
            <pc:sldMk cId="3548356228" sldId="328"/>
            <ac:spMk id="8" creationId="{B8548831-2732-520D-A73B-963ABB424F4F}"/>
          </ac:spMkLst>
        </pc:spChg>
        <pc:picChg chg="del">
          <ac:chgData name="Weifeng Xu" userId="e7aed605-a3dd-4d5a-a692-a87037af107b" providerId="ADAL" clId="{C77AD60D-411C-4C3A-B071-1B6A51B36C9A}" dt="2023-09-16T00:28:42.217" v="413" actId="478"/>
          <ac:picMkLst>
            <pc:docMk/>
            <pc:sldMk cId="3548356228" sldId="328"/>
            <ac:picMk id="2" creationId="{9ABD30E2-0588-FF6F-6BD6-4BAAE8BC8602}"/>
          </ac:picMkLst>
        </pc:picChg>
        <pc:picChg chg="mod modCrop">
          <ac:chgData name="Weifeng Xu" userId="e7aed605-a3dd-4d5a-a692-a87037af107b" providerId="ADAL" clId="{C77AD60D-411C-4C3A-B071-1B6A51B36C9A}" dt="2023-09-16T00:29:13.709" v="420" actId="1076"/>
          <ac:picMkLst>
            <pc:docMk/>
            <pc:sldMk cId="3548356228" sldId="328"/>
            <ac:picMk id="3" creationId="{EAC4F11E-ECD0-3B6D-9E76-7CF0CD98146D}"/>
          </ac:picMkLst>
        </pc:picChg>
        <pc:picChg chg="add mod">
          <ac:chgData name="Weifeng Xu" userId="e7aed605-a3dd-4d5a-a692-a87037af107b" providerId="ADAL" clId="{C77AD60D-411C-4C3A-B071-1B6A51B36C9A}" dt="2023-09-16T00:28:47.870" v="416" actId="14100"/>
          <ac:picMkLst>
            <pc:docMk/>
            <pc:sldMk cId="3548356228" sldId="328"/>
            <ac:picMk id="7" creationId="{A85F9621-8477-3877-A7CA-41C6991B3DEE}"/>
          </ac:picMkLst>
        </pc:picChg>
      </pc:sldChg>
      <pc:sldChg chg="addSp delSp modSp add mod">
        <pc:chgData name="Weifeng Xu" userId="e7aed605-a3dd-4d5a-a692-a87037af107b" providerId="ADAL" clId="{C77AD60D-411C-4C3A-B071-1B6A51B36C9A}" dt="2023-09-16T00:46:20.024" v="571" actId="14100"/>
        <pc:sldMkLst>
          <pc:docMk/>
          <pc:sldMk cId="2523372089" sldId="329"/>
        </pc:sldMkLst>
        <pc:spChg chg="mod">
          <ac:chgData name="Weifeng Xu" userId="e7aed605-a3dd-4d5a-a692-a87037af107b" providerId="ADAL" clId="{C77AD60D-411C-4C3A-B071-1B6A51B36C9A}" dt="2023-09-16T00:42:24.819" v="550" actId="20577"/>
          <ac:spMkLst>
            <pc:docMk/>
            <pc:sldMk cId="2523372089" sldId="329"/>
            <ac:spMk id="2" creationId="{3F370985-B6F5-42A1-D7A7-EF677827F9C3}"/>
          </ac:spMkLst>
        </pc:spChg>
        <pc:spChg chg="add del mod">
          <ac:chgData name="Weifeng Xu" userId="e7aed605-a3dd-4d5a-a692-a87037af107b" providerId="ADAL" clId="{C77AD60D-411C-4C3A-B071-1B6A51B36C9A}" dt="2023-09-16T00:45:08.647" v="562" actId="21"/>
          <ac:spMkLst>
            <pc:docMk/>
            <pc:sldMk cId="2523372089" sldId="329"/>
            <ac:spMk id="8" creationId="{CB972CD2-7FC5-BD62-718A-1DADD6EBDA77}"/>
          </ac:spMkLst>
        </pc:spChg>
        <pc:picChg chg="add mod">
          <ac:chgData name="Weifeng Xu" userId="e7aed605-a3dd-4d5a-a692-a87037af107b" providerId="ADAL" clId="{C77AD60D-411C-4C3A-B071-1B6A51B36C9A}" dt="2023-09-16T00:45:10.176" v="563" actId="1076"/>
          <ac:picMkLst>
            <pc:docMk/>
            <pc:sldMk cId="2523372089" sldId="329"/>
            <ac:picMk id="4" creationId="{5175814B-F0CB-B1DC-2C2A-68DE0C286310}"/>
          </ac:picMkLst>
        </pc:picChg>
        <pc:picChg chg="del">
          <ac:chgData name="Weifeng Xu" userId="e7aed605-a3dd-4d5a-a692-a87037af107b" providerId="ADAL" clId="{C77AD60D-411C-4C3A-B071-1B6A51B36C9A}" dt="2023-09-16T00:42:32.499" v="551" actId="478"/>
          <ac:picMkLst>
            <pc:docMk/>
            <pc:sldMk cId="2523372089" sldId="329"/>
            <ac:picMk id="5" creationId="{1572FA8A-901E-3A04-7807-0219A9D0B0A0}"/>
          </ac:picMkLst>
        </pc:picChg>
        <pc:picChg chg="add del mod">
          <ac:chgData name="Weifeng Xu" userId="e7aed605-a3dd-4d5a-a692-a87037af107b" providerId="ADAL" clId="{C77AD60D-411C-4C3A-B071-1B6A51B36C9A}" dt="2023-09-16T00:45:08.647" v="562" actId="21"/>
          <ac:picMkLst>
            <pc:docMk/>
            <pc:sldMk cId="2523372089" sldId="329"/>
            <ac:picMk id="6" creationId="{CC38BA08-CFD4-3420-9A47-E62209AF2DAD}"/>
          </ac:picMkLst>
        </pc:picChg>
        <pc:picChg chg="mod">
          <ac:chgData name="Weifeng Xu" userId="e7aed605-a3dd-4d5a-a692-a87037af107b" providerId="ADAL" clId="{C77AD60D-411C-4C3A-B071-1B6A51B36C9A}" dt="2023-09-16T00:46:20.024" v="571" actId="14100"/>
          <ac:picMkLst>
            <pc:docMk/>
            <pc:sldMk cId="2523372089" sldId="329"/>
            <ac:picMk id="7" creationId="{FBEC581E-808F-C114-87FE-B99F649C6516}"/>
          </ac:picMkLst>
        </pc:picChg>
      </pc:sldChg>
      <pc:sldChg chg="addSp delSp modSp add mod">
        <pc:chgData name="Weifeng Xu" userId="e7aed605-a3dd-4d5a-a692-a87037af107b" providerId="ADAL" clId="{C77AD60D-411C-4C3A-B071-1B6A51B36C9A}" dt="2023-09-16T00:45:48.792" v="570" actId="14100"/>
        <pc:sldMkLst>
          <pc:docMk/>
          <pc:sldMk cId="3297662512" sldId="330"/>
        </pc:sldMkLst>
        <pc:spChg chg="add mod">
          <ac:chgData name="Weifeng Xu" userId="e7aed605-a3dd-4d5a-a692-a87037af107b" providerId="ADAL" clId="{C77AD60D-411C-4C3A-B071-1B6A51B36C9A}" dt="2023-09-16T00:45:17.038" v="565" actId="1076"/>
          <ac:spMkLst>
            <pc:docMk/>
            <pc:sldMk cId="3297662512" sldId="330"/>
            <ac:spMk id="4" creationId="{26D590B6-672E-E8BA-FBB9-B94C37921E06}"/>
          </ac:spMkLst>
        </pc:spChg>
        <pc:spChg chg="del">
          <ac:chgData name="Weifeng Xu" userId="e7aed605-a3dd-4d5a-a692-a87037af107b" providerId="ADAL" clId="{C77AD60D-411C-4C3A-B071-1B6A51B36C9A}" dt="2023-09-16T00:44:58.713" v="560" actId="478"/>
          <ac:spMkLst>
            <pc:docMk/>
            <pc:sldMk cId="3297662512" sldId="330"/>
            <ac:spMk id="5" creationId="{895C53AD-C359-4459-ACA6-4997450B8077}"/>
          </ac:spMkLst>
        </pc:spChg>
        <pc:spChg chg="mod">
          <ac:chgData name="Weifeng Xu" userId="e7aed605-a3dd-4d5a-a692-a87037af107b" providerId="ADAL" clId="{C77AD60D-411C-4C3A-B071-1B6A51B36C9A}" dt="2023-09-16T00:45:26.371" v="566"/>
          <ac:spMkLst>
            <pc:docMk/>
            <pc:sldMk cId="3297662512" sldId="330"/>
            <ac:spMk id="8" creationId="{B8548831-2732-520D-A73B-963ABB424F4F}"/>
          </ac:spMkLst>
        </pc:spChg>
        <pc:picChg chg="add mod">
          <ac:chgData name="Weifeng Xu" userId="e7aed605-a3dd-4d5a-a692-a87037af107b" providerId="ADAL" clId="{C77AD60D-411C-4C3A-B071-1B6A51B36C9A}" dt="2023-09-16T00:45:17.038" v="565" actId="1076"/>
          <ac:picMkLst>
            <pc:docMk/>
            <pc:sldMk cId="3297662512" sldId="330"/>
            <ac:picMk id="2" creationId="{496F78A4-250B-2DDB-67E0-8F842F5B3171}"/>
          </ac:picMkLst>
        </pc:picChg>
        <pc:picChg chg="del">
          <ac:chgData name="Weifeng Xu" userId="e7aed605-a3dd-4d5a-a692-a87037af107b" providerId="ADAL" clId="{C77AD60D-411C-4C3A-B071-1B6A51B36C9A}" dt="2023-09-16T00:45:31.745" v="567" actId="478"/>
          <ac:picMkLst>
            <pc:docMk/>
            <pc:sldMk cId="3297662512" sldId="330"/>
            <ac:picMk id="7" creationId="{A85F9621-8477-3877-A7CA-41C6991B3DEE}"/>
          </ac:picMkLst>
        </pc:picChg>
        <pc:picChg chg="add mod">
          <ac:chgData name="Weifeng Xu" userId="e7aed605-a3dd-4d5a-a692-a87037af107b" providerId="ADAL" clId="{C77AD60D-411C-4C3A-B071-1B6A51B36C9A}" dt="2023-09-16T00:45:48.792" v="570" actId="14100"/>
          <ac:picMkLst>
            <pc:docMk/>
            <pc:sldMk cId="3297662512" sldId="330"/>
            <ac:picMk id="11" creationId="{EC92628C-FEA0-15B9-08EB-E520B1FD91EF}"/>
          </ac:picMkLst>
        </pc:picChg>
        <pc:picChg chg="del">
          <ac:chgData name="Weifeng Xu" userId="e7aed605-a3dd-4d5a-a692-a87037af107b" providerId="ADAL" clId="{C77AD60D-411C-4C3A-B071-1B6A51B36C9A}" dt="2023-09-16T00:44:59.385" v="561" actId="478"/>
          <ac:picMkLst>
            <pc:docMk/>
            <pc:sldMk cId="3297662512" sldId="330"/>
            <ac:picMk id="1026" creationId="{2585EC09-F1D4-826D-0700-3F6A27181D6D}"/>
          </ac:picMkLst>
        </pc:picChg>
      </pc:sldChg>
      <pc:sldChg chg="addSp delSp modSp add mod">
        <pc:chgData name="Weifeng Xu" userId="e7aed605-a3dd-4d5a-a692-a87037af107b" providerId="ADAL" clId="{C77AD60D-411C-4C3A-B071-1B6A51B36C9A}" dt="2023-09-16T00:52:18.228" v="617" actId="1076"/>
        <pc:sldMkLst>
          <pc:docMk/>
          <pc:sldMk cId="3581084633" sldId="331"/>
        </pc:sldMkLst>
        <pc:spChg chg="mod">
          <ac:chgData name="Weifeng Xu" userId="e7aed605-a3dd-4d5a-a692-a87037af107b" providerId="ADAL" clId="{C77AD60D-411C-4C3A-B071-1B6A51B36C9A}" dt="2023-09-16T00:47:44.308" v="590" actId="2711"/>
          <ac:spMkLst>
            <pc:docMk/>
            <pc:sldMk cId="3581084633" sldId="331"/>
            <ac:spMk id="2" creationId="{3F370985-B6F5-42A1-D7A7-EF677827F9C3}"/>
          </ac:spMkLst>
        </pc:spChg>
        <pc:spChg chg="add mod">
          <ac:chgData name="Weifeng Xu" userId="e7aed605-a3dd-4d5a-a692-a87037af107b" providerId="ADAL" clId="{C77AD60D-411C-4C3A-B071-1B6A51B36C9A}" dt="2023-09-16T00:51:49.141" v="613" actId="1076"/>
          <ac:spMkLst>
            <pc:docMk/>
            <pc:sldMk cId="3581084633" sldId="331"/>
            <ac:spMk id="5" creationId="{D226844A-C2BA-A55F-A9B8-39F0B0925EA3}"/>
          </ac:spMkLst>
        </pc:spChg>
        <pc:spChg chg="add mod">
          <ac:chgData name="Weifeng Xu" userId="e7aed605-a3dd-4d5a-a692-a87037af107b" providerId="ADAL" clId="{C77AD60D-411C-4C3A-B071-1B6A51B36C9A}" dt="2023-09-16T00:51:17.783" v="610" actId="208"/>
          <ac:spMkLst>
            <pc:docMk/>
            <pc:sldMk cId="3581084633" sldId="331"/>
            <ac:spMk id="6" creationId="{2FF31819-22FD-0BC5-2E0C-3DA39980F5D0}"/>
          </ac:spMkLst>
        </pc:spChg>
        <pc:picChg chg="del mod">
          <ac:chgData name="Weifeng Xu" userId="e7aed605-a3dd-4d5a-a692-a87037af107b" providerId="ADAL" clId="{C77AD60D-411C-4C3A-B071-1B6A51B36C9A}" dt="2023-09-16T00:52:14.554" v="615" actId="478"/>
          <ac:picMkLst>
            <pc:docMk/>
            <pc:sldMk cId="3581084633" sldId="331"/>
            <ac:picMk id="4" creationId="{5175814B-F0CB-B1DC-2C2A-68DE0C286310}"/>
          </ac:picMkLst>
        </pc:picChg>
        <pc:picChg chg="add mod">
          <ac:chgData name="Weifeng Xu" userId="e7aed605-a3dd-4d5a-a692-a87037af107b" providerId="ADAL" clId="{C77AD60D-411C-4C3A-B071-1B6A51B36C9A}" dt="2023-09-16T00:52:18.228" v="617" actId="1076"/>
          <ac:picMkLst>
            <pc:docMk/>
            <pc:sldMk cId="3581084633" sldId="331"/>
            <ac:picMk id="11" creationId="{F0B7D1C7-34BB-965F-89B4-CBE2CC861F0A}"/>
          </ac:picMkLst>
        </pc:picChg>
        <pc:cxnChg chg="add">
          <ac:chgData name="Weifeng Xu" userId="e7aed605-a3dd-4d5a-a692-a87037af107b" providerId="ADAL" clId="{C77AD60D-411C-4C3A-B071-1B6A51B36C9A}" dt="2023-09-16T00:51:53.924" v="614" actId="11529"/>
          <ac:cxnSpMkLst>
            <pc:docMk/>
            <pc:sldMk cId="3581084633" sldId="331"/>
            <ac:cxnSpMk id="9" creationId="{EEA173B6-A117-64B9-A958-CA3498DD8F0C}"/>
          </ac:cxnSpMkLst>
        </pc:cxnChg>
      </pc:sldChg>
      <pc:sldChg chg="addSp delSp modSp add mod">
        <pc:chgData name="Weifeng Xu" userId="e7aed605-a3dd-4d5a-a692-a87037af107b" providerId="ADAL" clId="{C77AD60D-411C-4C3A-B071-1B6A51B36C9A}" dt="2023-09-16T00:54:43.386" v="638" actId="11529"/>
        <pc:sldMkLst>
          <pc:docMk/>
          <pc:sldMk cId="2713497919" sldId="332"/>
        </pc:sldMkLst>
        <pc:spChg chg="mod">
          <ac:chgData name="Weifeng Xu" userId="e7aed605-a3dd-4d5a-a692-a87037af107b" providerId="ADAL" clId="{C77AD60D-411C-4C3A-B071-1B6A51B36C9A}" dt="2023-09-16T00:54:04.344" v="628" actId="1076"/>
          <ac:spMkLst>
            <pc:docMk/>
            <pc:sldMk cId="2713497919" sldId="332"/>
            <ac:spMk id="4" creationId="{26D590B6-672E-E8BA-FBB9-B94C37921E06}"/>
          </ac:spMkLst>
        </pc:spChg>
        <pc:spChg chg="mod">
          <ac:chgData name="Weifeng Xu" userId="e7aed605-a3dd-4d5a-a692-a87037af107b" providerId="ADAL" clId="{C77AD60D-411C-4C3A-B071-1B6A51B36C9A}" dt="2023-09-16T00:54:09.059" v="631" actId="1076"/>
          <ac:spMkLst>
            <pc:docMk/>
            <pc:sldMk cId="2713497919" sldId="332"/>
            <ac:spMk id="6" creationId="{6ADF145E-BB3C-59DC-4300-11303349E184}"/>
          </ac:spMkLst>
        </pc:spChg>
        <pc:spChg chg="mod">
          <ac:chgData name="Weifeng Xu" userId="e7aed605-a3dd-4d5a-a692-a87037af107b" providerId="ADAL" clId="{C77AD60D-411C-4C3A-B071-1B6A51B36C9A}" dt="2023-09-16T00:54:07.701" v="630" actId="1076"/>
          <ac:spMkLst>
            <pc:docMk/>
            <pc:sldMk cId="2713497919" sldId="332"/>
            <ac:spMk id="8" creationId="{B8548831-2732-520D-A73B-963ABB424F4F}"/>
          </ac:spMkLst>
        </pc:spChg>
        <pc:spChg chg="mod">
          <ac:chgData name="Weifeng Xu" userId="e7aed605-a3dd-4d5a-a692-a87037af107b" providerId="ADAL" clId="{C77AD60D-411C-4C3A-B071-1B6A51B36C9A}" dt="2023-09-16T00:54:05.992" v="629" actId="1076"/>
          <ac:spMkLst>
            <pc:docMk/>
            <pc:sldMk cId="2713497919" sldId="332"/>
            <ac:spMk id="9" creationId="{29AAA0CB-7D6E-2C9B-8391-79C08BC8AF2C}"/>
          </ac:spMkLst>
        </pc:spChg>
        <pc:spChg chg="add mod">
          <ac:chgData name="Weifeng Xu" userId="e7aed605-a3dd-4d5a-a692-a87037af107b" providerId="ADAL" clId="{C77AD60D-411C-4C3A-B071-1B6A51B36C9A}" dt="2023-09-16T00:54:33.346" v="637" actId="1036"/>
          <ac:spMkLst>
            <pc:docMk/>
            <pc:sldMk cId="2713497919" sldId="332"/>
            <ac:spMk id="10" creationId="{9ACBE60E-2DD1-80AA-04DF-C306BC6AB15A}"/>
          </ac:spMkLst>
        </pc:spChg>
        <pc:picChg chg="mod">
          <ac:chgData name="Weifeng Xu" userId="e7aed605-a3dd-4d5a-a692-a87037af107b" providerId="ADAL" clId="{C77AD60D-411C-4C3A-B071-1B6A51B36C9A}" dt="2023-09-16T00:54:01.415" v="627" actId="1076"/>
          <ac:picMkLst>
            <pc:docMk/>
            <pc:sldMk cId="2713497919" sldId="332"/>
            <ac:picMk id="2" creationId="{496F78A4-250B-2DDB-67E0-8F842F5B3171}"/>
          </ac:picMkLst>
        </pc:picChg>
        <pc:picChg chg="add mod">
          <ac:chgData name="Weifeng Xu" userId="e7aed605-a3dd-4d5a-a692-a87037af107b" providerId="ADAL" clId="{C77AD60D-411C-4C3A-B071-1B6A51B36C9A}" dt="2023-09-16T00:54:11.733" v="632" actId="1076"/>
          <ac:picMkLst>
            <pc:docMk/>
            <pc:sldMk cId="2713497919" sldId="332"/>
            <ac:picMk id="7" creationId="{19687956-3091-2D4F-1FF7-B9990208EFEE}"/>
          </ac:picMkLst>
        </pc:picChg>
        <pc:picChg chg="del">
          <ac:chgData name="Weifeng Xu" userId="e7aed605-a3dd-4d5a-a692-a87037af107b" providerId="ADAL" clId="{C77AD60D-411C-4C3A-B071-1B6A51B36C9A}" dt="2023-09-16T00:53:20.160" v="620" actId="478"/>
          <ac:picMkLst>
            <pc:docMk/>
            <pc:sldMk cId="2713497919" sldId="332"/>
            <ac:picMk id="11" creationId="{EC92628C-FEA0-15B9-08EB-E520B1FD91EF}"/>
          </ac:picMkLst>
        </pc:picChg>
        <pc:cxnChg chg="add">
          <ac:chgData name="Weifeng Xu" userId="e7aed605-a3dd-4d5a-a692-a87037af107b" providerId="ADAL" clId="{C77AD60D-411C-4C3A-B071-1B6A51B36C9A}" dt="2023-09-16T00:54:43.386" v="638" actId="11529"/>
          <ac:cxnSpMkLst>
            <pc:docMk/>
            <pc:sldMk cId="2713497919" sldId="332"/>
            <ac:cxnSpMk id="13" creationId="{F3D17767-895B-515A-6E02-186A67013227}"/>
          </ac:cxnSpMkLst>
        </pc:cxnChg>
      </pc:sldChg>
      <pc:sldChg chg="addSp delSp modSp add mod">
        <pc:chgData name="Weifeng Xu" userId="e7aed605-a3dd-4d5a-a692-a87037af107b" providerId="ADAL" clId="{C77AD60D-411C-4C3A-B071-1B6A51B36C9A}" dt="2023-09-16T00:59:33.466" v="720" actId="1076"/>
        <pc:sldMkLst>
          <pc:docMk/>
          <pc:sldMk cId="2570354325" sldId="333"/>
        </pc:sldMkLst>
        <pc:spChg chg="mod">
          <ac:chgData name="Weifeng Xu" userId="e7aed605-a3dd-4d5a-a692-a87037af107b" providerId="ADAL" clId="{C77AD60D-411C-4C3A-B071-1B6A51B36C9A}" dt="2023-09-16T00:56:12.479" v="668" actId="108"/>
          <ac:spMkLst>
            <pc:docMk/>
            <pc:sldMk cId="2570354325" sldId="333"/>
            <ac:spMk id="2" creationId="{3F370985-B6F5-42A1-D7A7-EF677827F9C3}"/>
          </ac:spMkLst>
        </pc:spChg>
        <pc:spChg chg="del">
          <ac:chgData name="Weifeng Xu" userId="e7aed605-a3dd-4d5a-a692-a87037af107b" providerId="ADAL" clId="{C77AD60D-411C-4C3A-B071-1B6A51B36C9A}" dt="2023-09-16T00:56:31.718" v="709" actId="478"/>
          <ac:spMkLst>
            <pc:docMk/>
            <pc:sldMk cId="2570354325" sldId="333"/>
            <ac:spMk id="5" creationId="{D226844A-C2BA-A55F-A9B8-39F0B0925EA3}"/>
          </ac:spMkLst>
        </pc:spChg>
        <pc:spChg chg="mod">
          <ac:chgData name="Weifeng Xu" userId="e7aed605-a3dd-4d5a-a692-a87037af107b" providerId="ADAL" clId="{C77AD60D-411C-4C3A-B071-1B6A51B36C9A}" dt="2023-09-16T00:56:25.037" v="707" actId="14100"/>
          <ac:spMkLst>
            <pc:docMk/>
            <pc:sldMk cId="2570354325" sldId="333"/>
            <ac:spMk id="6" creationId="{2FF31819-22FD-0BC5-2E0C-3DA39980F5D0}"/>
          </ac:spMkLst>
        </pc:spChg>
        <pc:picChg chg="add del mod">
          <ac:chgData name="Weifeng Xu" userId="e7aed605-a3dd-4d5a-a692-a87037af107b" providerId="ADAL" clId="{C77AD60D-411C-4C3A-B071-1B6A51B36C9A}" dt="2023-09-16T00:59:18.763" v="718" actId="478"/>
          <ac:picMkLst>
            <pc:docMk/>
            <pc:sldMk cId="2570354325" sldId="333"/>
            <ac:picMk id="4" creationId="{57EE94F3-69B2-4317-EEAC-9C280D596101}"/>
          </ac:picMkLst>
        </pc:picChg>
        <pc:picChg chg="add mod">
          <ac:chgData name="Weifeng Xu" userId="e7aed605-a3dd-4d5a-a692-a87037af107b" providerId="ADAL" clId="{C77AD60D-411C-4C3A-B071-1B6A51B36C9A}" dt="2023-09-16T00:59:33.466" v="720" actId="1076"/>
          <ac:picMkLst>
            <pc:docMk/>
            <pc:sldMk cId="2570354325" sldId="333"/>
            <ac:picMk id="10" creationId="{4955FF3E-3608-A1F3-9811-EBBDBE6AFC2C}"/>
          </ac:picMkLst>
        </pc:picChg>
        <pc:picChg chg="del">
          <ac:chgData name="Weifeng Xu" userId="e7aed605-a3dd-4d5a-a692-a87037af107b" providerId="ADAL" clId="{C77AD60D-411C-4C3A-B071-1B6A51B36C9A}" dt="2023-09-16T00:56:35.941" v="710" actId="478"/>
          <ac:picMkLst>
            <pc:docMk/>
            <pc:sldMk cId="2570354325" sldId="333"/>
            <ac:picMk id="11" creationId="{F0B7D1C7-34BB-965F-89B4-CBE2CC861F0A}"/>
          </ac:picMkLst>
        </pc:picChg>
        <pc:cxnChg chg="del mod">
          <ac:chgData name="Weifeng Xu" userId="e7aed605-a3dd-4d5a-a692-a87037af107b" providerId="ADAL" clId="{C77AD60D-411C-4C3A-B071-1B6A51B36C9A}" dt="2023-09-16T00:56:30.421" v="708" actId="478"/>
          <ac:cxnSpMkLst>
            <pc:docMk/>
            <pc:sldMk cId="2570354325" sldId="333"/>
            <ac:cxnSpMk id="9" creationId="{EEA173B6-A117-64B9-A958-CA3498DD8F0C}"/>
          </ac:cxnSpMkLst>
        </pc:cxnChg>
      </pc:sldChg>
      <pc:sldChg chg="addSp delSp modSp add mod">
        <pc:chgData name="Weifeng Xu" userId="e7aed605-a3dd-4d5a-a692-a87037af107b" providerId="ADAL" clId="{C77AD60D-411C-4C3A-B071-1B6A51B36C9A}" dt="2023-09-16T01:00:25.247" v="726" actId="1076"/>
        <pc:sldMkLst>
          <pc:docMk/>
          <pc:sldMk cId="3943508731" sldId="334"/>
        </pc:sldMkLst>
        <pc:spChg chg="mod">
          <ac:chgData name="Weifeng Xu" userId="e7aed605-a3dd-4d5a-a692-a87037af107b" providerId="ADAL" clId="{C77AD60D-411C-4C3A-B071-1B6A51B36C9A}" dt="2023-09-16T00:57:45.995" v="713"/>
          <ac:spMkLst>
            <pc:docMk/>
            <pc:sldMk cId="3943508731" sldId="334"/>
            <ac:spMk id="4" creationId="{26D590B6-672E-E8BA-FBB9-B94C37921E06}"/>
          </ac:spMkLst>
        </pc:spChg>
        <pc:spChg chg="mod">
          <ac:chgData name="Weifeng Xu" userId="e7aed605-a3dd-4d5a-a692-a87037af107b" providerId="ADAL" clId="{C77AD60D-411C-4C3A-B071-1B6A51B36C9A}" dt="2023-09-16T01:00:25.247" v="726" actId="1076"/>
          <ac:spMkLst>
            <pc:docMk/>
            <pc:sldMk cId="3943508731" sldId="334"/>
            <ac:spMk id="6" creationId="{6ADF145E-BB3C-59DC-4300-11303349E184}"/>
          </ac:spMkLst>
        </pc:spChg>
        <pc:spChg chg="mod">
          <ac:chgData name="Weifeng Xu" userId="e7aed605-a3dd-4d5a-a692-a87037af107b" providerId="ADAL" clId="{C77AD60D-411C-4C3A-B071-1B6A51B36C9A}" dt="2023-09-16T00:57:52.084" v="714"/>
          <ac:spMkLst>
            <pc:docMk/>
            <pc:sldMk cId="3943508731" sldId="334"/>
            <ac:spMk id="8" creationId="{B8548831-2732-520D-A73B-963ABB424F4F}"/>
          </ac:spMkLst>
        </pc:spChg>
        <pc:spChg chg="del">
          <ac:chgData name="Weifeng Xu" userId="e7aed605-a3dd-4d5a-a692-a87037af107b" providerId="ADAL" clId="{C77AD60D-411C-4C3A-B071-1B6A51B36C9A}" dt="2023-09-16T00:58:00.612" v="716" actId="478"/>
          <ac:spMkLst>
            <pc:docMk/>
            <pc:sldMk cId="3943508731" sldId="334"/>
            <ac:spMk id="10" creationId="{9ACBE60E-2DD1-80AA-04DF-C306BC6AB15A}"/>
          </ac:spMkLst>
        </pc:spChg>
        <pc:picChg chg="del">
          <ac:chgData name="Weifeng Xu" userId="e7aed605-a3dd-4d5a-a692-a87037af107b" providerId="ADAL" clId="{C77AD60D-411C-4C3A-B071-1B6A51B36C9A}" dt="2023-09-16T00:58:01.628" v="717" actId="478"/>
          <ac:picMkLst>
            <pc:docMk/>
            <pc:sldMk cId="3943508731" sldId="334"/>
            <ac:picMk id="7" creationId="{19687956-3091-2D4F-1FF7-B9990208EFEE}"/>
          </ac:picMkLst>
        </pc:picChg>
        <pc:picChg chg="add mod">
          <ac:chgData name="Weifeng Xu" userId="e7aed605-a3dd-4d5a-a692-a87037af107b" providerId="ADAL" clId="{C77AD60D-411C-4C3A-B071-1B6A51B36C9A}" dt="2023-09-16T01:00:22.491" v="725" actId="1076"/>
          <ac:picMkLst>
            <pc:docMk/>
            <pc:sldMk cId="3943508731" sldId="334"/>
            <ac:picMk id="11" creationId="{44A2B6F3-97E8-D059-0D45-A8B32CF24C7E}"/>
          </ac:picMkLst>
        </pc:picChg>
        <pc:cxnChg chg="del">
          <ac:chgData name="Weifeng Xu" userId="e7aed605-a3dd-4d5a-a692-a87037af107b" providerId="ADAL" clId="{C77AD60D-411C-4C3A-B071-1B6A51B36C9A}" dt="2023-09-16T00:57:58.509" v="715" actId="478"/>
          <ac:cxnSpMkLst>
            <pc:docMk/>
            <pc:sldMk cId="3943508731" sldId="334"/>
            <ac:cxnSpMk id="13" creationId="{F3D17767-895B-515A-6E02-186A67013227}"/>
          </ac:cxnSpMkLst>
        </pc:cxnChg>
      </pc:sldChg>
      <pc:sldChg chg="addSp delSp modSp add mod modClrScheme chgLayout">
        <pc:chgData name="Weifeng Xu" userId="e7aed605-a3dd-4d5a-a692-a87037af107b" providerId="ADAL" clId="{C77AD60D-411C-4C3A-B071-1B6A51B36C9A}" dt="2023-09-16T17:49:30.112" v="2051" actId="14100"/>
        <pc:sldMkLst>
          <pc:docMk/>
          <pc:sldMk cId="194345600" sldId="335"/>
        </pc:sldMkLst>
        <pc:spChg chg="mod ord">
          <ac:chgData name="Weifeng Xu" userId="e7aed605-a3dd-4d5a-a692-a87037af107b" providerId="ADAL" clId="{C77AD60D-411C-4C3A-B071-1B6A51B36C9A}" dt="2023-09-16T01:07:07.385" v="773" actId="20577"/>
          <ac:spMkLst>
            <pc:docMk/>
            <pc:sldMk cId="194345600" sldId="335"/>
            <ac:spMk id="2" creationId="{3F370985-B6F5-42A1-D7A7-EF677827F9C3}"/>
          </ac:spMkLst>
        </pc:spChg>
        <pc:spChg chg="add mod ord">
          <ac:chgData name="Weifeng Xu" userId="e7aed605-a3dd-4d5a-a692-a87037af107b" providerId="ADAL" clId="{C77AD60D-411C-4C3A-B071-1B6A51B36C9A}" dt="2023-09-16T01:08:30.411" v="787" actId="6549"/>
          <ac:spMkLst>
            <pc:docMk/>
            <pc:sldMk cId="194345600" sldId="335"/>
            <ac:spMk id="5" creationId="{084CF6EF-7892-2314-C9C8-40FD874F8DB5}"/>
          </ac:spMkLst>
        </pc:spChg>
        <pc:spChg chg="del">
          <ac:chgData name="Weifeng Xu" userId="e7aed605-a3dd-4d5a-a692-a87037af107b" providerId="ADAL" clId="{C77AD60D-411C-4C3A-B071-1B6A51B36C9A}" dt="2023-09-16T01:06:41.468" v="759" actId="478"/>
          <ac:spMkLst>
            <pc:docMk/>
            <pc:sldMk cId="194345600" sldId="335"/>
            <ac:spMk id="6" creationId="{2FF31819-22FD-0BC5-2E0C-3DA39980F5D0}"/>
          </ac:spMkLst>
        </pc:spChg>
        <pc:spChg chg="add mod">
          <ac:chgData name="Weifeng Xu" userId="e7aed605-a3dd-4d5a-a692-a87037af107b" providerId="ADAL" clId="{C77AD60D-411C-4C3A-B071-1B6A51B36C9A}" dt="2023-09-16T17:49:19.413" v="2049" actId="1076"/>
          <ac:spMkLst>
            <pc:docMk/>
            <pc:sldMk cId="194345600" sldId="335"/>
            <ac:spMk id="8" creationId="{50BFB675-9478-DF28-6E61-5430F21FA153}"/>
          </ac:spMkLst>
        </pc:spChg>
        <pc:picChg chg="add mod">
          <ac:chgData name="Weifeng Xu" userId="e7aed605-a3dd-4d5a-a692-a87037af107b" providerId="ADAL" clId="{C77AD60D-411C-4C3A-B071-1B6A51B36C9A}" dt="2023-09-16T01:06:56.624" v="763" actId="14100"/>
          <ac:picMkLst>
            <pc:docMk/>
            <pc:sldMk cId="194345600" sldId="335"/>
            <ac:picMk id="4" creationId="{457B1059-4CAB-F2BE-FAEC-03CE2ACBFA6D}"/>
          </ac:picMkLst>
        </pc:picChg>
        <pc:picChg chg="del">
          <ac:chgData name="Weifeng Xu" userId="e7aed605-a3dd-4d5a-a692-a87037af107b" providerId="ADAL" clId="{C77AD60D-411C-4C3A-B071-1B6A51B36C9A}" dt="2023-09-16T01:04:47.981" v="755" actId="478"/>
          <ac:picMkLst>
            <pc:docMk/>
            <pc:sldMk cId="194345600" sldId="335"/>
            <ac:picMk id="7" creationId="{FBEC581E-808F-C114-87FE-B99F649C6516}"/>
          </ac:picMkLst>
        </pc:picChg>
        <pc:picChg chg="del">
          <ac:chgData name="Weifeng Xu" userId="e7aed605-a3dd-4d5a-a692-a87037af107b" providerId="ADAL" clId="{C77AD60D-411C-4C3A-B071-1B6A51B36C9A}" dt="2023-09-16T01:04:32.446" v="754" actId="478"/>
          <ac:picMkLst>
            <pc:docMk/>
            <pc:sldMk cId="194345600" sldId="335"/>
            <ac:picMk id="10" creationId="{4955FF3E-3608-A1F3-9811-EBBDBE6AFC2C}"/>
          </ac:picMkLst>
        </pc:picChg>
        <pc:cxnChg chg="add mod">
          <ac:chgData name="Weifeng Xu" userId="e7aed605-a3dd-4d5a-a692-a87037af107b" providerId="ADAL" clId="{C77AD60D-411C-4C3A-B071-1B6A51B36C9A}" dt="2023-09-16T17:49:30.112" v="2051" actId="14100"/>
          <ac:cxnSpMkLst>
            <pc:docMk/>
            <pc:sldMk cId="194345600" sldId="335"/>
            <ac:cxnSpMk id="9" creationId="{1A2CDD77-8E81-3CAA-85C3-A422BC908673}"/>
          </ac:cxnSpMkLst>
        </pc:cxnChg>
      </pc:sldChg>
      <pc:sldChg chg="addSp delSp modSp add mod">
        <pc:chgData name="Weifeng Xu" userId="e7aed605-a3dd-4d5a-a692-a87037af107b" providerId="ADAL" clId="{C77AD60D-411C-4C3A-B071-1B6A51B36C9A}" dt="2023-09-16T01:17:53.025" v="872" actId="14100"/>
        <pc:sldMkLst>
          <pc:docMk/>
          <pc:sldMk cId="2408214399" sldId="336"/>
        </pc:sldMkLst>
        <pc:spChg chg="mod">
          <ac:chgData name="Weifeng Xu" userId="e7aed605-a3dd-4d5a-a692-a87037af107b" providerId="ADAL" clId="{C77AD60D-411C-4C3A-B071-1B6A51B36C9A}" dt="2023-09-16T01:17:42.542" v="870" actId="1076"/>
          <ac:spMkLst>
            <pc:docMk/>
            <pc:sldMk cId="2408214399" sldId="336"/>
            <ac:spMk id="4" creationId="{26D590B6-672E-E8BA-FBB9-B94C37921E06}"/>
          </ac:spMkLst>
        </pc:spChg>
        <pc:spChg chg="mod">
          <ac:chgData name="Weifeng Xu" userId="e7aed605-a3dd-4d5a-a692-a87037af107b" providerId="ADAL" clId="{C77AD60D-411C-4C3A-B071-1B6A51B36C9A}" dt="2023-09-16T01:17:49.038" v="871" actId="1076"/>
          <ac:spMkLst>
            <pc:docMk/>
            <pc:sldMk cId="2408214399" sldId="336"/>
            <ac:spMk id="6" creationId="{6ADF145E-BB3C-59DC-4300-11303349E184}"/>
          </ac:spMkLst>
        </pc:spChg>
        <pc:spChg chg="mod">
          <ac:chgData name="Weifeng Xu" userId="e7aed605-a3dd-4d5a-a692-a87037af107b" providerId="ADAL" clId="{C77AD60D-411C-4C3A-B071-1B6A51B36C9A}" dt="2023-09-16T01:17:53.025" v="872" actId="14100"/>
          <ac:spMkLst>
            <pc:docMk/>
            <pc:sldMk cId="2408214399" sldId="336"/>
            <ac:spMk id="8" creationId="{B8548831-2732-520D-A73B-963ABB424F4F}"/>
          </ac:spMkLst>
        </pc:spChg>
        <pc:spChg chg="mod">
          <ac:chgData name="Weifeng Xu" userId="e7aed605-a3dd-4d5a-a692-a87037af107b" providerId="ADAL" clId="{C77AD60D-411C-4C3A-B071-1B6A51B36C9A}" dt="2023-09-16T01:17:49.038" v="871" actId="1076"/>
          <ac:spMkLst>
            <pc:docMk/>
            <pc:sldMk cId="2408214399" sldId="336"/>
            <ac:spMk id="9" creationId="{29AAA0CB-7D6E-2C9B-8391-79C08BC8AF2C}"/>
          </ac:spMkLst>
        </pc:spChg>
        <pc:picChg chg="mod">
          <ac:chgData name="Weifeng Xu" userId="e7aed605-a3dd-4d5a-a692-a87037af107b" providerId="ADAL" clId="{C77AD60D-411C-4C3A-B071-1B6A51B36C9A}" dt="2023-09-16T01:17:40.616" v="869" actId="1076"/>
          <ac:picMkLst>
            <pc:docMk/>
            <pc:sldMk cId="2408214399" sldId="336"/>
            <ac:picMk id="2" creationId="{496F78A4-250B-2DDB-67E0-8F842F5B3171}"/>
          </ac:picMkLst>
        </pc:picChg>
        <pc:picChg chg="add mod">
          <ac:chgData name="Weifeng Xu" userId="e7aed605-a3dd-4d5a-a692-a87037af107b" providerId="ADAL" clId="{C77AD60D-411C-4C3A-B071-1B6A51B36C9A}" dt="2023-09-16T01:17:49.038" v="871" actId="1076"/>
          <ac:picMkLst>
            <pc:docMk/>
            <pc:sldMk cId="2408214399" sldId="336"/>
            <ac:picMk id="7" creationId="{18B165E4-374B-3CFB-BADC-2286CB5B3FF5}"/>
          </ac:picMkLst>
        </pc:picChg>
        <pc:picChg chg="del">
          <ac:chgData name="Weifeng Xu" userId="e7aed605-a3dd-4d5a-a692-a87037af107b" providerId="ADAL" clId="{C77AD60D-411C-4C3A-B071-1B6A51B36C9A}" dt="2023-09-16T01:17:14.866" v="866" actId="478"/>
          <ac:picMkLst>
            <pc:docMk/>
            <pc:sldMk cId="2408214399" sldId="336"/>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01:14:45.439" v="859" actId="20577"/>
        <pc:sldMkLst>
          <pc:docMk/>
          <pc:sldMk cId="990901272" sldId="337"/>
        </pc:sldMkLst>
        <pc:spChg chg="del">
          <ac:chgData name="Weifeng Xu" userId="e7aed605-a3dd-4d5a-a692-a87037af107b" providerId="ADAL" clId="{C77AD60D-411C-4C3A-B071-1B6A51B36C9A}" dt="2023-09-16T01:10:00.982" v="789" actId="700"/>
          <ac:spMkLst>
            <pc:docMk/>
            <pc:sldMk cId="990901272" sldId="337"/>
            <ac:spMk id="2" creationId="{0F99791F-E419-1C38-8590-D5D637E6582F}"/>
          </ac:spMkLst>
        </pc:spChg>
        <pc:spChg chg="del">
          <ac:chgData name="Weifeng Xu" userId="e7aed605-a3dd-4d5a-a692-a87037af107b" providerId="ADAL" clId="{C77AD60D-411C-4C3A-B071-1B6A51B36C9A}" dt="2023-09-16T01:10:00.982" v="789" actId="700"/>
          <ac:spMkLst>
            <pc:docMk/>
            <pc:sldMk cId="990901272" sldId="337"/>
            <ac:spMk id="3" creationId="{7A24590F-B511-F65D-9C18-A840E069C163}"/>
          </ac:spMkLst>
        </pc:spChg>
        <pc:spChg chg="add del mod">
          <ac:chgData name="Weifeng Xu" userId="e7aed605-a3dd-4d5a-a692-a87037af107b" providerId="ADAL" clId="{C77AD60D-411C-4C3A-B071-1B6A51B36C9A}" dt="2023-09-16T01:13:48.261" v="810" actId="478"/>
          <ac:spMkLst>
            <pc:docMk/>
            <pc:sldMk cId="990901272" sldId="337"/>
            <ac:spMk id="4" creationId="{BF6BE63D-1909-FCCC-0394-C18C562763AF}"/>
          </ac:spMkLst>
        </pc:spChg>
        <pc:spChg chg="add mod">
          <ac:chgData name="Weifeng Xu" userId="e7aed605-a3dd-4d5a-a692-a87037af107b" providerId="ADAL" clId="{C77AD60D-411C-4C3A-B071-1B6A51B36C9A}" dt="2023-09-16T01:14:45.439" v="859" actId="20577"/>
          <ac:spMkLst>
            <pc:docMk/>
            <pc:sldMk cId="990901272" sldId="337"/>
            <ac:spMk id="7" creationId="{671734FE-1355-84EB-A8D8-FCEE6D68401B}"/>
          </ac:spMkLst>
        </pc:spChg>
        <pc:picChg chg="add">
          <ac:chgData name="Weifeng Xu" userId="e7aed605-a3dd-4d5a-a692-a87037af107b" providerId="ADAL" clId="{C77AD60D-411C-4C3A-B071-1B6A51B36C9A}" dt="2023-09-16T01:14:06.631" v="811" actId="22"/>
          <ac:picMkLst>
            <pc:docMk/>
            <pc:sldMk cId="990901272" sldId="337"/>
            <ac:picMk id="6" creationId="{4C5A342A-BD3B-29E5-68B6-4EBF23399D70}"/>
          </ac:picMkLst>
        </pc:picChg>
      </pc:sldChg>
      <pc:sldChg chg="addSp modSp new mod">
        <pc:chgData name="Weifeng Xu" userId="e7aed605-a3dd-4d5a-a692-a87037af107b" providerId="ADAL" clId="{C77AD60D-411C-4C3A-B071-1B6A51B36C9A}" dt="2023-09-16T01:16:17.866" v="863" actId="1076"/>
        <pc:sldMkLst>
          <pc:docMk/>
          <pc:sldMk cId="1912111991" sldId="338"/>
        </pc:sldMkLst>
        <pc:picChg chg="add mod">
          <ac:chgData name="Weifeng Xu" userId="e7aed605-a3dd-4d5a-a692-a87037af107b" providerId="ADAL" clId="{C77AD60D-411C-4C3A-B071-1B6A51B36C9A}" dt="2023-09-16T01:16:17.866" v="863" actId="1076"/>
          <ac:picMkLst>
            <pc:docMk/>
            <pc:sldMk cId="1912111991" sldId="338"/>
            <ac:picMk id="3" creationId="{34B91E47-718C-4D1B-8074-27BF5FBD5519}"/>
          </ac:picMkLst>
        </pc:picChg>
      </pc:sldChg>
      <pc:sldChg chg="modSp add mod">
        <pc:chgData name="Weifeng Xu" userId="e7aed605-a3dd-4d5a-a692-a87037af107b" providerId="ADAL" clId="{C77AD60D-411C-4C3A-B071-1B6A51B36C9A}" dt="2023-09-16T01:19:10.993" v="876"/>
        <pc:sldMkLst>
          <pc:docMk/>
          <pc:sldMk cId="996064391" sldId="339"/>
        </pc:sldMkLst>
        <pc:spChg chg="mod">
          <ac:chgData name="Weifeng Xu" userId="e7aed605-a3dd-4d5a-a692-a87037af107b" providerId="ADAL" clId="{C77AD60D-411C-4C3A-B071-1B6A51B36C9A}" dt="2023-09-16T01:19:10.993" v="876"/>
          <ac:spMkLst>
            <pc:docMk/>
            <pc:sldMk cId="996064391" sldId="339"/>
            <ac:spMk id="2" creationId="{D28D8A3D-5A8B-E41F-5A10-75D4223FBB43}"/>
          </ac:spMkLst>
        </pc:spChg>
      </pc:sldChg>
      <pc:sldChg chg="new del">
        <pc:chgData name="Weifeng Xu" userId="e7aed605-a3dd-4d5a-a692-a87037af107b" providerId="ADAL" clId="{C77AD60D-411C-4C3A-B071-1B6A51B36C9A}" dt="2023-09-16T01:22:24.881" v="955" actId="47"/>
        <pc:sldMkLst>
          <pc:docMk/>
          <pc:sldMk cId="292148657" sldId="340"/>
        </pc:sldMkLst>
      </pc:sldChg>
      <pc:sldChg chg="addSp delSp modSp new mod modClrScheme chgLayout modNotesTx">
        <pc:chgData name="Weifeng Xu" userId="e7aed605-a3dd-4d5a-a692-a87037af107b" providerId="ADAL" clId="{C77AD60D-411C-4C3A-B071-1B6A51B36C9A}" dt="2023-09-16T16:05:36.321" v="1866" actId="20577"/>
        <pc:sldMkLst>
          <pc:docMk/>
          <pc:sldMk cId="1464528392" sldId="340"/>
        </pc:sldMkLst>
        <pc:spChg chg="mod ord">
          <ac:chgData name="Weifeng Xu" userId="e7aed605-a3dd-4d5a-a692-a87037af107b" providerId="ADAL" clId="{C77AD60D-411C-4C3A-B071-1B6A51B36C9A}" dt="2023-09-16T16:05:36.321" v="1866" actId="20577"/>
          <ac:spMkLst>
            <pc:docMk/>
            <pc:sldMk cId="1464528392" sldId="340"/>
            <ac:spMk id="2" creationId="{8F7E55D8-718D-59D9-9181-4EA0EA553928}"/>
          </ac:spMkLst>
        </pc:spChg>
        <pc:spChg chg="add del mod ord">
          <ac:chgData name="Weifeng Xu" userId="e7aed605-a3dd-4d5a-a692-a87037af107b" providerId="ADAL" clId="{C77AD60D-411C-4C3A-B071-1B6A51B36C9A}" dt="2023-09-16T16:05:12.792" v="1862" actId="26606"/>
          <ac:spMkLst>
            <pc:docMk/>
            <pc:sldMk cId="1464528392" sldId="340"/>
            <ac:spMk id="3" creationId="{49981F98-7763-6327-2152-6F9E08D0E170}"/>
          </ac:spMkLst>
        </pc:spChg>
        <pc:spChg chg="add mod">
          <ac:chgData name="Weifeng Xu" userId="e7aed605-a3dd-4d5a-a692-a87037af107b" providerId="ADAL" clId="{C77AD60D-411C-4C3A-B071-1B6A51B36C9A}" dt="2023-09-16T16:02:40.208" v="1855" actId="1076"/>
          <ac:spMkLst>
            <pc:docMk/>
            <pc:sldMk cId="1464528392" sldId="340"/>
            <ac:spMk id="5" creationId="{2437E3DA-2F5B-23A9-00D4-393E7FB822EB}"/>
          </ac:spMkLst>
        </pc:spChg>
        <pc:graphicFrameChg chg="add del">
          <ac:chgData name="Weifeng Xu" userId="e7aed605-a3dd-4d5a-a692-a87037af107b" providerId="ADAL" clId="{C77AD60D-411C-4C3A-B071-1B6A51B36C9A}" dt="2023-09-16T16:04:59.865" v="1858" actId="26606"/>
          <ac:graphicFrameMkLst>
            <pc:docMk/>
            <pc:sldMk cId="1464528392" sldId="340"/>
            <ac:graphicFrameMk id="8" creationId="{9A324C52-1FF5-7483-4266-1268DB9DB516}"/>
          </ac:graphicFrameMkLst>
        </pc:graphicFrameChg>
        <pc:graphicFrameChg chg="add del">
          <ac:chgData name="Weifeng Xu" userId="e7aed605-a3dd-4d5a-a692-a87037af107b" providerId="ADAL" clId="{C77AD60D-411C-4C3A-B071-1B6A51B36C9A}" dt="2023-09-16T16:05:09.355" v="1860" actId="26606"/>
          <ac:graphicFrameMkLst>
            <pc:docMk/>
            <pc:sldMk cId="1464528392" sldId="340"/>
            <ac:graphicFrameMk id="9" creationId="{34F1C699-B267-2BA0-FC10-D51ED77300A0}"/>
          </ac:graphicFrameMkLst>
        </pc:graphicFrameChg>
        <pc:graphicFrameChg chg="add del">
          <ac:chgData name="Weifeng Xu" userId="e7aed605-a3dd-4d5a-a692-a87037af107b" providerId="ADAL" clId="{C77AD60D-411C-4C3A-B071-1B6A51B36C9A}" dt="2023-09-16T16:05:12.792" v="1862" actId="26606"/>
          <ac:graphicFrameMkLst>
            <pc:docMk/>
            <pc:sldMk cId="1464528392" sldId="340"/>
            <ac:graphicFrameMk id="11" creationId="{B1DB71C5-B4C9-3F29-65F9-048DC68802E9}"/>
          </ac:graphicFrameMkLst>
        </pc:graphicFrameChg>
        <pc:picChg chg="add mod">
          <ac:chgData name="Weifeng Xu" userId="e7aed605-a3dd-4d5a-a692-a87037af107b" providerId="ADAL" clId="{C77AD60D-411C-4C3A-B071-1B6A51B36C9A}" dt="2023-09-16T16:02:42.109" v="1856" actId="1076"/>
          <ac:picMkLst>
            <pc:docMk/>
            <pc:sldMk cId="1464528392" sldId="340"/>
            <ac:picMk id="6" creationId="{B5724E91-CCE1-FF32-469E-C98364874FDA}"/>
          </ac:picMkLst>
        </pc:picChg>
      </pc:sldChg>
      <pc:sldChg chg="new del">
        <pc:chgData name="Weifeng Xu" userId="e7aed605-a3dd-4d5a-a692-a87037af107b" providerId="ADAL" clId="{C77AD60D-411C-4C3A-B071-1B6A51B36C9A}" dt="2023-09-16T17:52:26.583" v="2135" actId="47"/>
        <pc:sldMkLst>
          <pc:docMk/>
          <pc:sldMk cId="1326207131" sldId="341"/>
        </pc:sldMkLst>
      </pc:sldChg>
      <pc:sldChg chg="addSp delSp modSp new mod modClrScheme chgLayout modNotesTx">
        <pc:chgData name="Weifeng Xu" userId="e7aed605-a3dd-4d5a-a692-a87037af107b" providerId="ADAL" clId="{C77AD60D-411C-4C3A-B071-1B6A51B36C9A}" dt="2023-09-16T01:42:21.129" v="1552" actId="1076"/>
        <pc:sldMkLst>
          <pc:docMk/>
          <pc:sldMk cId="2091168479" sldId="342"/>
        </pc:sldMkLst>
        <pc:spChg chg="del">
          <ac:chgData name="Weifeng Xu" userId="e7aed605-a3dd-4d5a-a692-a87037af107b" providerId="ADAL" clId="{C77AD60D-411C-4C3A-B071-1B6A51B36C9A}" dt="2023-09-16T01:35:03.210" v="1519" actId="700"/>
          <ac:spMkLst>
            <pc:docMk/>
            <pc:sldMk cId="2091168479" sldId="342"/>
            <ac:spMk id="2" creationId="{EE5753DF-E8C2-65A2-5D3F-792930F2BC00}"/>
          </ac:spMkLst>
        </pc:spChg>
        <pc:spChg chg="del">
          <ac:chgData name="Weifeng Xu" userId="e7aed605-a3dd-4d5a-a692-a87037af107b" providerId="ADAL" clId="{C77AD60D-411C-4C3A-B071-1B6A51B36C9A}" dt="2023-09-16T01:35:03.210" v="1519" actId="700"/>
          <ac:spMkLst>
            <pc:docMk/>
            <pc:sldMk cId="2091168479" sldId="342"/>
            <ac:spMk id="3" creationId="{428AAF20-0FB6-8FFC-269B-54D6F1D0A7BA}"/>
          </ac:spMkLst>
        </pc:spChg>
        <pc:spChg chg="add mod">
          <ac:chgData name="Weifeng Xu" userId="e7aed605-a3dd-4d5a-a692-a87037af107b" providerId="ADAL" clId="{C77AD60D-411C-4C3A-B071-1B6A51B36C9A}" dt="2023-09-16T01:42:21.129" v="1552" actId="1076"/>
          <ac:spMkLst>
            <pc:docMk/>
            <pc:sldMk cId="2091168479" sldId="342"/>
            <ac:spMk id="6" creationId="{8C80A530-3751-5903-57B3-12AD9A893B97}"/>
          </ac:spMkLst>
        </pc:spChg>
        <pc:picChg chg="add mod">
          <ac:chgData name="Weifeng Xu" userId="e7aed605-a3dd-4d5a-a692-a87037af107b" providerId="ADAL" clId="{C77AD60D-411C-4C3A-B071-1B6A51B36C9A}" dt="2023-09-16T01:42:21.129" v="1552" actId="1076"/>
          <ac:picMkLst>
            <pc:docMk/>
            <pc:sldMk cId="2091168479" sldId="342"/>
            <ac:picMk id="5" creationId="{9F95E54F-AA51-3603-D5C9-6C0DD074C65C}"/>
          </ac:picMkLst>
        </pc:picChg>
      </pc:sldChg>
      <pc:sldChg chg="addSp delSp modSp add mod">
        <pc:chgData name="Weifeng Xu" userId="e7aed605-a3dd-4d5a-a692-a87037af107b" providerId="ADAL" clId="{C77AD60D-411C-4C3A-B071-1B6A51B36C9A}" dt="2023-09-16T01:44:52.991" v="1606" actId="14100"/>
        <pc:sldMkLst>
          <pc:docMk/>
          <pc:sldMk cId="2665814995" sldId="343"/>
        </pc:sldMkLst>
        <pc:spChg chg="mod">
          <ac:chgData name="Weifeng Xu" userId="e7aed605-a3dd-4d5a-a692-a87037af107b" providerId="ADAL" clId="{C77AD60D-411C-4C3A-B071-1B6A51B36C9A}" dt="2023-09-16T01:43:13.910" v="1595" actId="6549"/>
          <ac:spMkLst>
            <pc:docMk/>
            <pc:sldMk cId="2665814995" sldId="343"/>
            <ac:spMk id="2" creationId="{3F370985-B6F5-42A1-D7A7-EF677827F9C3}"/>
          </ac:spMkLst>
        </pc:spChg>
        <pc:spChg chg="del">
          <ac:chgData name="Weifeng Xu" userId="e7aed605-a3dd-4d5a-a692-a87037af107b" providerId="ADAL" clId="{C77AD60D-411C-4C3A-B071-1B6A51B36C9A}" dt="2023-09-16T01:43:48.198" v="1598" actId="478"/>
          <ac:spMkLst>
            <pc:docMk/>
            <pc:sldMk cId="2665814995" sldId="343"/>
            <ac:spMk id="5" creationId="{D226844A-C2BA-A55F-A9B8-39F0B0925EA3}"/>
          </ac:spMkLst>
        </pc:spChg>
        <pc:spChg chg="del mod">
          <ac:chgData name="Weifeng Xu" userId="e7aed605-a3dd-4d5a-a692-a87037af107b" providerId="ADAL" clId="{C77AD60D-411C-4C3A-B071-1B6A51B36C9A}" dt="2023-09-16T01:44:33.286" v="1602" actId="478"/>
          <ac:spMkLst>
            <pc:docMk/>
            <pc:sldMk cId="2665814995" sldId="343"/>
            <ac:spMk id="6" creationId="{2FF31819-22FD-0BC5-2E0C-3DA39980F5D0}"/>
          </ac:spMkLst>
        </pc:spChg>
        <pc:picChg chg="add mod">
          <ac:chgData name="Weifeng Xu" userId="e7aed605-a3dd-4d5a-a692-a87037af107b" providerId="ADAL" clId="{C77AD60D-411C-4C3A-B071-1B6A51B36C9A}" dt="2023-09-16T01:44:52.991" v="1606" actId="14100"/>
          <ac:picMkLst>
            <pc:docMk/>
            <pc:sldMk cId="2665814995" sldId="343"/>
            <ac:picMk id="4" creationId="{17C8881C-E0BC-BBCC-1B7A-702811D9CCF4}"/>
          </ac:picMkLst>
        </pc:picChg>
        <pc:picChg chg="del">
          <ac:chgData name="Weifeng Xu" userId="e7aed605-a3dd-4d5a-a692-a87037af107b" providerId="ADAL" clId="{C77AD60D-411C-4C3A-B071-1B6A51B36C9A}" dt="2023-09-16T01:43:45.678" v="1596" actId="478"/>
          <ac:picMkLst>
            <pc:docMk/>
            <pc:sldMk cId="2665814995" sldId="343"/>
            <ac:picMk id="7" creationId="{FBEC581E-808F-C114-87FE-B99F649C6516}"/>
          </ac:picMkLst>
        </pc:picChg>
        <pc:picChg chg="del">
          <ac:chgData name="Weifeng Xu" userId="e7aed605-a3dd-4d5a-a692-a87037af107b" providerId="ADAL" clId="{C77AD60D-411C-4C3A-B071-1B6A51B36C9A}" dt="2023-09-16T01:44:39.388" v="1603" actId="478"/>
          <ac:picMkLst>
            <pc:docMk/>
            <pc:sldMk cId="2665814995" sldId="343"/>
            <ac:picMk id="11" creationId="{F0B7D1C7-34BB-965F-89B4-CBE2CC861F0A}"/>
          </ac:picMkLst>
        </pc:picChg>
        <pc:cxnChg chg="del mod">
          <ac:chgData name="Weifeng Xu" userId="e7aed605-a3dd-4d5a-a692-a87037af107b" providerId="ADAL" clId="{C77AD60D-411C-4C3A-B071-1B6A51B36C9A}" dt="2023-09-16T01:43:47.029" v="1597" actId="478"/>
          <ac:cxnSpMkLst>
            <pc:docMk/>
            <pc:sldMk cId="2665814995" sldId="343"/>
            <ac:cxnSpMk id="9" creationId="{EEA173B6-A117-64B9-A958-CA3498DD8F0C}"/>
          </ac:cxnSpMkLst>
        </pc:cxnChg>
      </pc:sldChg>
      <pc:sldChg chg="addSp delSp modSp add mod modNotesTx">
        <pc:chgData name="Weifeng Xu" userId="e7aed605-a3dd-4d5a-a692-a87037af107b" providerId="ADAL" clId="{C77AD60D-411C-4C3A-B071-1B6A51B36C9A}" dt="2023-09-16T16:06:12.272" v="1869" actId="20577"/>
        <pc:sldMkLst>
          <pc:docMk/>
          <pc:sldMk cId="3596253508" sldId="344"/>
        </pc:sldMkLst>
        <pc:spChg chg="del mod">
          <ac:chgData name="Weifeng Xu" userId="e7aed605-a3dd-4d5a-a692-a87037af107b" providerId="ADAL" clId="{C77AD60D-411C-4C3A-B071-1B6A51B36C9A}" dt="2023-09-16T01:50:40.191" v="1617" actId="478"/>
          <ac:spMkLst>
            <pc:docMk/>
            <pc:sldMk cId="3596253508" sldId="344"/>
            <ac:spMk id="4" creationId="{26D590B6-672E-E8BA-FBB9-B94C37921E06}"/>
          </ac:spMkLst>
        </pc:spChg>
        <pc:spChg chg="del mod">
          <ac:chgData name="Weifeng Xu" userId="e7aed605-a3dd-4d5a-a692-a87037af107b" providerId="ADAL" clId="{C77AD60D-411C-4C3A-B071-1B6A51B36C9A}" dt="2023-09-16T01:55:43.914" v="1654" actId="478"/>
          <ac:spMkLst>
            <pc:docMk/>
            <pc:sldMk cId="3596253508" sldId="344"/>
            <ac:spMk id="6" creationId="{6ADF145E-BB3C-59DC-4300-11303349E184}"/>
          </ac:spMkLst>
        </pc:spChg>
        <pc:spChg chg="del mod">
          <ac:chgData name="Weifeng Xu" userId="e7aed605-a3dd-4d5a-a692-a87037af107b" providerId="ADAL" clId="{C77AD60D-411C-4C3A-B071-1B6A51B36C9A}" dt="2023-09-16T01:55:43.914" v="1654" actId="478"/>
          <ac:spMkLst>
            <pc:docMk/>
            <pc:sldMk cId="3596253508" sldId="344"/>
            <ac:spMk id="8" creationId="{B8548831-2732-520D-A73B-963ABB424F4F}"/>
          </ac:spMkLst>
        </pc:spChg>
        <pc:spChg chg="mod">
          <ac:chgData name="Weifeng Xu" userId="e7aed605-a3dd-4d5a-a692-a87037af107b" providerId="ADAL" clId="{C77AD60D-411C-4C3A-B071-1B6A51B36C9A}" dt="2023-09-16T16:06:12.272" v="1869" actId="20577"/>
          <ac:spMkLst>
            <pc:docMk/>
            <pc:sldMk cId="3596253508" sldId="344"/>
            <ac:spMk id="9" creationId="{29AAA0CB-7D6E-2C9B-8391-79C08BC8AF2C}"/>
          </ac:spMkLst>
        </pc:spChg>
        <pc:spChg chg="del">
          <ac:chgData name="Weifeng Xu" userId="e7aed605-a3dd-4d5a-a692-a87037af107b" providerId="ADAL" clId="{C77AD60D-411C-4C3A-B071-1B6A51B36C9A}" dt="2023-09-16T01:46:41.747" v="1612" actId="478"/>
          <ac:spMkLst>
            <pc:docMk/>
            <pc:sldMk cId="3596253508" sldId="344"/>
            <ac:spMk id="10" creationId="{9ACBE60E-2DD1-80AA-04DF-C306BC6AB15A}"/>
          </ac:spMkLst>
        </pc:spChg>
        <pc:spChg chg="add mod">
          <ac:chgData name="Weifeng Xu" userId="e7aed605-a3dd-4d5a-a692-a87037af107b" providerId="ADAL" clId="{C77AD60D-411C-4C3A-B071-1B6A51B36C9A}" dt="2023-09-16T01:56:15.741" v="1662" actId="1076"/>
          <ac:spMkLst>
            <pc:docMk/>
            <pc:sldMk cId="3596253508" sldId="344"/>
            <ac:spMk id="15" creationId="{5B31B328-D781-DCB8-2C9A-05CEE42D16D8}"/>
          </ac:spMkLst>
        </pc:spChg>
        <pc:picChg chg="del">
          <ac:chgData name="Weifeng Xu" userId="e7aed605-a3dd-4d5a-a692-a87037af107b" providerId="ADAL" clId="{C77AD60D-411C-4C3A-B071-1B6A51B36C9A}" dt="2023-09-16T01:50:40.959" v="1618" actId="478"/>
          <ac:picMkLst>
            <pc:docMk/>
            <pc:sldMk cId="3596253508" sldId="344"/>
            <ac:picMk id="2" creationId="{496F78A4-250B-2DDB-67E0-8F842F5B3171}"/>
          </ac:picMkLst>
        </pc:picChg>
        <pc:picChg chg="del">
          <ac:chgData name="Weifeng Xu" userId="e7aed605-a3dd-4d5a-a692-a87037af107b" providerId="ADAL" clId="{C77AD60D-411C-4C3A-B071-1B6A51B36C9A}" dt="2023-09-16T01:46:39.475" v="1610" actId="478"/>
          <ac:picMkLst>
            <pc:docMk/>
            <pc:sldMk cId="3596253508" sldId="344"/>
            <ac:picMk id="3" creationId="{EAC4F11E-ECD0-3B6D-9E76-7CF0CD98146D}"/>
          </ac:picMkLst>
        </pc:picChg>
        <pc:picChg chg="del">
          <ac:chgData name="Weifeng Xu" userId="e7aed605-a3dd-4d5a-a692-a87037af107b" providerId="ADAL" clId="{C77AD60D-411C-4C3A-B071-1B6A51B36C9A}" dt="2023-09-16T01:46:37.851" v="1609" actId="478"/>
          <ac:picMkLst>
            <pc:docMk/>
            <pc:sldMk cId="3596253508" sldId="344"/>
            <ac:picMk id="7" creationId="{19687956-3091-2D4F-1FF7-B9990208EFEE}"/>
          </ac:picMkLst>
        </pc:picChg>
        <pc:picChg chg="add del mod">
          <ac:chgData name="Weifeng Xu" userId="e7aed605-a3dd-4d5a-a692-a87037af107b" providerId="ADAL" clId="{C77AD60D-411C-4C3A-B071-1B6A51B36C9A}" dt="2023-09-16T01:55:43.914" v="1654" actId="478"/>
          <ac:picMkLst>
            <pc:docMk/>
            <pc:sldMk cId="3596253508" sldId="344"/>
            <ac:picMk id="11" creationId="{0C49B972-2137-A50E-15AC-7FC860999C04}"/>
          </ac:picMkLst>
        </pc:picChg>
        <pc:picChg chg="add mod">
          <ac:chgData name="Weifeng Xu" userId="e7aed605-a3dd-4d5a-a692-a87037af107b" providerId="ADAL" clId="{C77AD60D-411C-4C3A-B071-1B6A51B36C9A}" dt="2023-09-16T01:56:10.423" v="1661" actId="1076"/>
          <ac:picMkLst>
            <pc:docMk/>
            <pc:sldMk cId="3596253508" sldId="344"/>
            <ac:picMk id="14" creationId="{DCE20E3D-DFC0-BBD8-DC18-B29F48EEC90A}"/>
          </ac:picMkLst>
        </pc:picChg>
        <pc:picChg chg="add mod">
          <ac:chgData name="Weifeng Xu" userId="e7aed605-a3dd-4d5a-a692-a87037af107b" providerId="ADAL" clId="{C77AD60D-411C-4C3A-B071-1B6A51B36C9A}" dt="2023-09-16T01:56:08.830" v="1660" actId="1076"/>
          <ac:picMkLst>
            <pc:docMk/>
            <pc:sldMk cId="3596253508" sldId="344"/>
            <ac:picMk id="17" creationId="{7774E839-A6BD-A80B-F49A-C52A28029B33}"/>
          </ac:picMkLst>
        </pc:picChg>
        <pc:cxnChg chg="del">
          <ac:chgData name="Weifeng Xu" userId="e7aed605-a3dd-4d5a-a692-a87037af107b" providerId="ADAL" clId="{C77AD60D-411C-4C3A-B071-1B6A51B36C9A}" dt="2023-09-16T01:46:40.396" v="1611" actId="478"/>
          <ac:cxnSpMkLst>
            <pc:docMk/>
            <pc:sldMk cId="3596253508" sldId="344"/>
            <ac:cxnSpMk id="13" creationId="{F3D17767-895B-515A-6E02-186A67013227}"/>
          </ac:cxnSpMkLst>
        </pc:cxnChg>
      </pc:sldChg>
      <pc:sldChg chg="addSp modSp new mod">
        <pc:chgData name="Weifeng Xu" userId="e7aed605-a3dd-4d5a-a692-a87037af107b" providerId="ADAL" clId="{C77AD60D-411C-4C3A-B071-1B6A51B36C9A}" dt="2023-09-16T01:57:13.575" v="1707" actId="20577"/>
        <pc:sldMkLst>
          <pc:docMk/>
          <pc:sldMk cId="638891282" sldId="345"/>
        </pc:sldMkLst>
        <pc:spChg chg="add mod">
          <ac:chgData name="Weifeng Xu" userId="e7aed605-a3dd-4d5a-a692-a87037af107b" providerId="ADAL" clId="{C77AD60D-411C-4C3A-B071-1B6A51B36C9A}" dt="2023-09-16T01:57:13.575" v="1707" actId="20577"/>
          <ac:spMkLst>
            <pc:docMk/>
            <pc:sldMk cId="638891282" sldId="345"/>
            <ac:spMk id="4" creationId="{14EC4644-2B70-E1AA-D28F-3EF4EC5A4B25}"/>
          </ac:spMkLst>
        </pc:spChg>
        <pc:picChg chg="add">
          <ac:chgData name="Weifeng Xu" userId="e7aed605-a3dd-4d5a-a692-a87037af107b" providerId="ADAL" clId="{C77AD60D-411C-4C3A-B071-1B6A51B36C9A}" dt="2023-09-16T01:44:14.300" v="1601" actId="22"/>
          <ac:picMkLst>
            <pc:docMk/>
            <pc:sldMk cId="638891282" sldId="345"/>
            <ac:picMk id="3" creationId="{B340988F-3091-862D-5AD2-0A3A63609E0C}"/>
          </ac:picMkLst>
        </pc:picChg>
      </pc:sldChg>
      <pc:sldChg chg="new del">
        <pc:chgData name="Weifeng Xu" userId="e7aed605-a3dd-4d5a-a692-a87037af107b" providerId="ADAL" clId="{C77AD60D-411C-4C3A-B071-1B6A51B36C9A}" dt="2023-09-16T17:52:25.599" v="2134" actId="47"/>
        <pc:sldMkLst>
          <pc:docMk/>
          <pc:sldMk cId="1072531018" sldId="346"/>
        </pc:sldMkLst>
      </pc:sldChg>
      <pc:sldChg chg="new del">
        <pc:chgData name="Weifeng Xu" userId="e7aed605-a3dd-4d5a-a692-a87037af107b" providerId="ADAL" clId="{C77AD60D-411C-4C3A-B071-1B6A51B36C9A}" dt="2023-09-16T17:52:27.688" v="2136" actId="47"/>
        <pc:sldMkLst>
          <pc:docMk/>
          <pc:sldMk cId="4086991597" sldId="347"/>
        </pc:sldMkLst>
      </pc:sldChg>
      <pc:sldChg chg="addSp delSp modSp add mod">
        <pc:chgData name="Weifeng Xu" userId="e7aed605-a3dd-4d5a-a692-a87037af107b" providerId="ADAL" clId="{C77AD60D-411C-4C3A-B071-1B6A51B36C9A}" dt="2023-09-16T17:46:43.095" v="2020" actId="1076"/>
        <pc:sldMkLst>
          <pc:docMk/>
          <pc:sldMk cId="3018755718" sldId="348"/>
        </pc:sldMkLst>
        <pc:spChg chg="mod">
          <ac:chgData name="Weifeng Xu" userId="e7aed605-a3dd-4d5a-a692-a87037af107b" providerId="ADAL" clId="{C77AD60D-411C-4C3A-B071-1B6A51B36C9A}" dt="2023-09-16T16:14:54.153" v="2010" actId="20577"/>
          <ac:spMkLst>
            <pc:docMk/>
            <pc:sldMk cId="3018755718" sldId="348"/>
            <ac:spMk id="2" creationId="{3F370985-B6F5-42A1-D7A7-EF677827F9C3}"/>
          </ac:spMkLst>
        </pc:spChg>
        <pc:spChg chg="del">
          <ac:chgData name="Weifeng Xu" userId="e7aed605-a3dd-4d5a-a692-a87037af107b" providerId="ADAL" clId="{C77AD60D-411C-4C3A-B071-1B6A51B36C9A}" dt="2023-09-16T17:43:15.796" v="2011" actId="478"/>
          <ac:spMkLst>
            <pc:docMk/>
            <pc:sldMk cId="3018755718" sldId="348"/>
            <ac:spMk id="6" creationId="{2FF31819-22FD-0BC5-2E0C-3DA39980F5D0}"/>
          </ac:spMkLst>
        </pc:spChg>
        <pc:picChg chg="add del mod">
          <ac:chgData name="Weifeng Xu" userId="e7aed605-a3dd-4d5a-a692-a87037af107b" providerId="ADAL" clId="{C77AD60D-411C-4C3A-B071-1B6A51B36C9A}" dt="2023-09-16T17:45:33.609" v="2017" actId="478"/>
          <ac:picMkLst>
            <pc:docMk/>
            <pc:sldMk cId="3018755718" sldId="348"/>
            <ac:picMk id="4" creationId="{136CC275-ED13-A674-8FDF-FD2223CA6AF7}"/>
          </ac:picMkLst>
        </pc:picChg>
        <pc:picChg chg="del">
          <ac:chgData name="Weifeng Xu" userId="e7aed605-a3dd-4d5a-a692-a87037af107b" providerId="ADAL" clId="{C77AD60D-411C-4C3A-B071-1B6A51B36C9A}" dt="2023-09-16T17:43:17.411" v="2012" actId="478"/>
          <ac:picMkLst>
            <pc:docMk/>
            <pc:sldMk cId="3018755718" sldId="348"/>
            <ac:picMk id="7" creationId="{FBEC581E-808F-C114-87FE-B99F649C6516}"/>
          </ac:picMkLst>
        </pc:picChg>
        <pc:picChg chg="add mod">
          <ac:chgData name="Weifeng Xu" userId="e7aed605-a3dd-4d5a-a692-a87037af107b" providerId="ADAL" clId="{C77AD60D-411C-4C3A-B071-1B6A51B36C9A}" dt="2023-09-16T17:46:43.095" v="2020" actId="1076"/>
          <ac:picMkLst>
            <pc:docMk/>
            <pc:sldMk cId="3018755718" sldId="348"/>
            <ac:picMk id="8" creationId="{8504DFF7-781F-1DF5-61F3-BC2868C03141}"/>
          </ac:picMkLst>
        </pc:picChg>
        <pc:picChg chg="del">
          <ac:chgData name="Weifeng Xu" userId="e7aed605-a3dd-4d5a-a692-a87037af107b" providerId="ADAL" clId="{C77AD60D-411C-4C3A-B071-1B6A51B36C9A}" dt="2023-09-16T17:46:01.569" v="2018" actId="478"/>
          <ac:picMkLst>
            <pc:docMk/>
            <pc:sldMk cId="3018755718" sldId="348"/>
            <ac:picMk id="10" creationId="{4955FF3E-3608-A1F3-9811-EBBDBE6AFC2C}"/>
          </ac:picMkLst>
        </pc:picChg>
      </pc:sldChg>
      <pc:sldChg chg="addSp delSp modSp add mod">
        <pc:chgData name="Weifeng Xu" userId="e7aed605-a3dd-4d5a-a692-a87037af107b" providerId="ADAL" clId="{C77AD60D-411C-4C3A-B071-1B6A51B36C9A}" dt="2023-09-16T17:48:25.272" v="2047" actId="1076"/>
        <pc:sldMkLst>
          <pc:docMk/>
          <pc:sldMk cId="3595100298" sldId="349"/>
        </pc:sldMkLst>
        <pc:spChg chg="mod">
          <ac:chgData name="Weifeng Xu" userId="e7aed605-a3dd-4d5a-a692-a87037af107b" providerId="ADAL" clId="{C77AD60D-411C-4C3A-B071-1B6A51B36C9A}" dt="2023-09-16T17:48:25.272" v="2047" actId="1076"/>
          <ac:spMkLst>
            <pc:docMk/>
            <pc:sldMk cId="3595100298" sldId="349"/>
            <ac:spMk id="4" creationId="{26D590B6-672E-E8BA-FBB9-B94C37921E06}"/>
          </ac:spMkLst>
        </pc:spChg>
        <pc:spChg chg="mod">
          <ac:chgData name="Weifeng Xu" userId="e7aed605-a3dd-4d5a-a692-a87037af107b" providerId="ADAL" clId="{C77AD60D-411C-4C3A-B071-1B6A51B36C9A}" dt="2023-09-16T17:48:25.272" v="2047" actId="1076"/>
          <ac:spMkLst>
            <pc:docMk/>
            <pc:sldMk cId="3595100298" sldId="349"/>
            <ac:spMk id="6" creationId="{6ADF145E-BB3C-59DC-4300-11303349E184}"/>
          </ac:spMkLst>
        </pc:spChg>
        <pc:spChg chg="mod">
          <ac:chgData name="Weifeng Xu" userId="e7aed605-a3dd-4d5a-a692-a87037af107b" providerId="ADAL" clId="{C77AD60D-411C-4C3A-B071-1B6A51B36C9A}" dt="2023-09-16T17:48:25.272" v="2047" actId="1076"/>
          <ac:spMkLst>
            <pc:docMk/>
            <pc:sldMk cId="3595100298" sldId="349"/>
            <ac:spMk id="8" creationId="{B8548831-2732-520D-A73B-963ABB424F4F}"/>
          </ac:spMkLst>
        </pc:spChg>
        <pc:spChg chg="mod">
          <ac:chgData name="Weifeng Xu" userId="e7aed605-a3dd-4d5a-a692-a87037af107b" providerId="ADAL" clId="{C77AD60D-411C-4C3A-B071-1B6A51B36C9A}" dt="2023-09-16T17:48:25.272" v="2047" actId="1076"/>
          <ac:spMkLst>
            <pc:docMk/>
            <pc:sldMk cId="3595100298" sldId="349"/>
            <ac:spMk id="9" creationId="{29AAA0CB-7D6E-2C9B-8391-79C08BC8AF2C}"/>
          </ac:spMkLst>
        </pc:spChg>
        <pc:picChg chg="mod">
          <ac:chgData name="Weifeng Xu" userId="e7aed605-a3dd-4d5a-a692-a87037af107b" providerId="ADAL" clId="{C77AD60D-411C-4C3A-B071-1B6A51B36C9A}" dt="2023-09-16T17:48:25.272" v="2047" actId="1076"/>
          <ac:picMkLst>
            <pc:docMk/>
            <pc:sldMk cId="3595100298" sldId="349"/>
            <ac:picMk id="2" creationId="{496F78A4-250B-2DDB-67E0-8F842F5B3171}"/>
          </ac:picMkLst>
        </pc:picChg>
        <pc:picChg chg="del">
          <ac:chgData name="Weifeng Xu" userId="e7aed605-a3dd-4d5a-a692-a87037af107b" providerId="ADAL" clId="{C77AD60D-411C-4C3A-B071-1B6A51B36C9A}" dt="2023-09-16T17:48:02.143" v="2043" actId="478"/>
          <ac:picMkLst>
            <pc:docMk/>
            <pc:sldMk cId="3595100298" sldId="349"/>
            <ac:picMk id="3" creationId="{EAC4F11E-ECD0-3B6D-9E76-7CF0CD98146D}"/>
          </ac:picMkLst>
        </pc:picChg>
        <pc:picChg chg="add mod">
          <ac:chgData name="Weifeng Xu" userId="e7aed605-a3dd-4d5a-a692-a87037af107b" providerId="ADAL" clId="{C77AD60D-411C-4C3A-B071-1B6A51B36C9A}" dt="2023-09-16T17:48:25.272" v="2047" actId="1076"/>
          <ac:picMkLst>
            <pc:docMk/>
            <pc:sldMk cId="3595100298" sldId="349"/>
            <ac:picMk id="7" creationId="{DA203451-72A0-AD81-11BE-2B7B5D9F2A92}"/>
          </ac:picMkLst>
        </pc:picChg>
        <pc:picChg chg="del">
          <ac:chgData name="Weifeng Xu" userId="e7aed605-a3dd-4d5a-a692-a87037af107b" providerId="ADAL" clId="{C77AD60D-411C-4C3A-B071-1B6A51B36C9A}" dt="2023-09-16T17:48:00.143" v="2042" actId="478"/>
          <ac:picMkLst>
            <pc:docMk/>
            <pc:sldMk cId="3595100298" sldId="349"/>
            <ac:picMk id="11" creationId="{44A2B6F3-97E8-D059-0D45-A8B32CF24C7E}"/>
          </ac:picMkLst>
        </pc:picChg>
      </pc:sldChg>
      <pc:sldChg chg="addSp delSp modSp new mod modClrScheme chgLayout modNotesTx">
        <pc:chgData name="Weifeng Xu" userId="e7aed605-a3dd-4d5a-a692-a87037af107b" providerId="ADAL" clId="{C77AD60D-411C-4C3A-B071-1B6A51B36C9A}" dt="2023-09-16T17:45:20.581" v="2016" actId="1076"/>
        <pc:sldMkLst>
          <pc:docMk/>
          <pc:sldMk cId="1170319806" sldId="350"/>
        </pc:sldMkLst>
        <pc:spChg chg="add del mod ord">
          <ac:chgData name="Weifeng Xu" userId="e7aed605-a3dd-4d5a-a692-a87037af107b" providerId="ADAL" clId="{C77AD60D-411C-4C3A-B071-1B6A51B36C9A}" dt="2023-09-16T16:09:05.471" v="1905" actId="700"/>
          <ac:spMkLst>
            <pc:docMk/>
            <pc:sldMk cId="1170319806" sldId="350"/>
            <ac:spMk id="2" creationId="{0855055D-C926-30B9-732A-774F83EB1F13}"/>
          </ac:spMkLst>
        </pc:spChg>
        <pc:spChg chg="add del mod">
          <ac:chgData name="Weifeng Xu" userId="e7aed605-a3dd-4d5a-a692-a87037af107b" providerId="ADAL" clId="{C77AD60D-411C-4C3A-B071-1B6A51B36C9A}" dt="2023-09-16T16:09:05.471" v="1905" actId="700"/>
          <ac:spMkLst>
            <pc:docMk/>
            <pc:sldMk cId="1170319806" sldId="350"/>
            <ac:spMk id="3" creationId="{EC581686-7070-A846-60AB-219BE752F635}"/>
          </ac:spMkLst>
        </pc:spChg>
        <pc:spChg chg="add mod ord">
          <ac:chgData name="Weifeng Xu" userId="e7aed605-a3dd-4d5a-a692-a87037af107b" providerId="ADAL" clId="{C77AD60D-411C-4C3A-B071-1B6A51B36C9A}" dt="2023-09-16T16:11:21.293" v="1952" actId="700"/>
          <ac:spMkLst>
            <pc:docMk/>
            <pc:sldMk cId="1170319806" sldId="350"/>
            <ac:spMk id="4" creationId="{4053E599-26ED-A2CE-BA2D-07E8B4E3154D}"/>
          </ac:spMkLst>
        </pc:spChg>
        <pc:spChg chg="add mod">
          <ac:chgData name="Weifeng Xu" userId="e7aed605-a3dd-4d5a-a692-a87037af107b" providerId="ADAL" clId="{C77AD60D-411C-4C3A-B071-1B6A51B36C9A}" dt="2023-09-16T16:11:28.487" v="1954" actId="1076"/>
          <ac:spMkLst>
            <pc:docMk/>
            <pc:sldMk cId="1170319806" sldId="350"/>
            <ac:spMk id="5" creationId="{40AFADBF-6A33-D48E-5648-EC9549D651BE}"/>
          </ac:spMkLst>
        </pc:spChg>
        <pc:spChg chg="add mod ord">
          <ac:chgData name="Weifeng Xu" userId="e7aed605-a3dd-4d5a-a692-a87037af107b" providerId="ADAL" clId="{C77AD60D-411C-4C3A-B071-1B6A51B36C9A}" dt="2023-09-16T16:13:59.939" v="1988" actId="20577"/>
          <ac:spMkLst>
            <pc:docMk/>
            <pc:sldMk cId="1170319806" sldId="350"/>
            <ac:spMk id="6" creationId="{6F7FAE5E-CA67-2098-DE6E-8E3ADE6C7A50}"/>
          </ac:spMkLst>
        </pc:spChg>
        <pc:picChg chg="add mod">
          <ac:chgData name="Weifeng Xu" userId="e7aed605-a3dd-4d5a-a692-a87037af107b" providerId="ADAL" clId="{C77AD60D-411C-4C3A-B071-1B6A51B36C9A}" dt="2023-09-16T17:45:20.581" v="2016" actId="1076"/>
          <ac:picMkLst>
            <pc:docMk/>
            <pc:sldMk cId="1170319806" sldId="350"/>
            <ac:picMk id="7" creationId="{FDD41132-01A6-E94B-D53F-ED102BC0081D}"/>
          </ac:picMkLst>
        </pc:picChg>
      </pc:sldChg>
    </pc:docChg>
  </pc:docChgLst>
  <pc:docChgLst>
    <pc:chgData name="Weifeng Xu" userId="e7aed605-a3dd-4d5a-a692-a87037af107b" providerId="ADAL" clId="{763D7CBC-195E-480C-A07D-648228AD4295}"/>
    <pc:docChg chg="undo custSel addSld modSld">
      <pc:chgData name="Weifeng Xu" userId="e7aed605-a3dd-4d5a-a692-a87037af107b" providerId="ADAL" clId="{763D7CBC-195E-480C-A07D-648228AD4295}" dt="2023-02-20T17:57:18.392" v="713" actId="1076"/>
      <pc:docMkLst>
        <pc:docMk/>
      </pc:docMkLst>
      <pc:sldChg chg="addSp modSp mod">
        <pc:chgData name="Weifeng Xu" userId="e7aed605-a3dd-4d5a-a692-a87037af107b" providerId="ADAL" clId="{763D7CBC-195E-480C-A07D-648228AD4295}" dt="2021-09-20T22:17:56.982" v="246" actId="20577"/>
        <pc:sldMkLst>
          <pc:docMk/>
          <pc:sldMk cId="4272576379" sldId="257"/>
        </pc:sldMkLst>
        <pc:spChg chg="add mod">
          <ac:chgData name="Weifeng Xu" userId="e7aed605-a3dd-4d5a-a692-a87037af107b" providerId="ADAL" clId="{763D7CBC-195E-480C-A07D-648228AD4295}" dt="2021-09-20T22:17:56.982" v="246" actId="20577"/>
          <ac:spMkLst>
            <pc:docMk/>
            <pc:sldMk cId="4272576379" sldId="257"/>
            <ac:spMk id="3" creationId="{D794352B-B7DB-4F2F-9E7A-1788BF39C2E1}"/>
          </ac:spMkLst>
        </pc:spChg>
        <pc:spChg chg="mod">
          <ac:chgData name="Weifeng Xu" userId="e7aed605-a3dd-4d5a-a692-a87037af107b" providerId="ADAL" clId="{763D7CBC-195E-480C-A07D-648228AD4295}" dt="2021-09-20T22:03:41.463" v="0" actId="1076"/>
          <ac:spMkLst>
            <pc:docMk/>
            <pc:sldMk cId="4272576379" sldId="257"/>
            <ac:spMk id="5" creationId="{00000000-0000-0000-0000-000000000000}"/>
          </ac:spMkLst>
        </pc:spChg>
        <pc:picChg chg="mod">
          <ac:chgData name="Weifeng Xu" userId="e7aed605-a3dd-4d5a-a692-a87037af107b" providerId="ADAL" clId="{763D7CBC-195E-480C-A07D-648228AD4295}" dt="2021-09-20T22:03:41.463" v="0" actId="1076"/>
          <ac:picMkLst>
            <pc:docMk/>
            <pc:sldMk cId="4272576379" sldId="257"/>
            <ac:picMk id="4" creationId="{00000000-0000-0000-0000-000000000000}"/>
          </ac:picMkLst>
        </pc:picChg>
      </pc:sldChg>
      <pc:sldChg chg="modNotesTx">
        <pc:chgData name="Weifeng Xu" userId="e7aed605-a3dd-4d5a-a692-a87037af107b" providerId="ADAL" clId="{763D7CBC-195E-480C-A07D-648228AD4295}" dt="2021-09-28T14:40:43.941" v="366"/>
        <pc:sldMkLst>
          <pc:docMk/>
          <pc:sldMk cId="173997947" sldId="258"/>
        </pc:sldMkLst>
      </pc:sldChg>
      <pc:sldChg chg="addSp modSp mod">
        <pc:chgData name="Weifeng Xu" userId="e7aed605-a3dd-4d5a-a692-a87037af107b" providerId="ADAL" clId="{763D7CBC-195E-480C-A07D-648228AD4295}" dt="2022-02-26T16:00:10.656" v="451" actId="1076"/>
        <pc:sldMkLst>
          <pc:docMk/>
          <pc:sldMk cId="3341397945" sldId="266"/>
        </pc:sldMkLst>
        <pc:picChg chg="add mod">
          <ac:chgData name="Weifeng Xu" userId="e7aed605-a3dd-4d5a-a692-a87037af107b" providerId="ADAL" clId="{763D7CBC-195E-480C-A07D-648228AD4295}" dt="2022-02-26T16:00:10.656" v="451" actId="1076"/>
          <ac:picMkLst>
            <pc:docMk/>
            <pc:sldMk cId="3341397945" sldId="266"/>
            <ac:picMk id="6" creationId="{F21F091E-62A3-4824-8C0E-F5F3309A58B2}"/>
          </ac:picMkLst>
        </pc:picChg>
      </pc:sldChg>
      <pc:sldChg chg="addSp modSp mod">
        <pc:chgData name="Weifeng Xu" userId="e7aed605-a3dd-4d5a-a692-a87037af107b" providerId="ADAL" clId="{763D7CBC-195E-480C-A07D-648228AD4295}" dt="2021-09-21T01:43:10.068" v="283" actId="1076"/>
        <pc:sldMkLst>
          <pc:docMk/>
          <pc:sldMk cId="3531219429" sldId="270"/>
        </pc:sldMkLst>
        <pc:spChg chg="add mod">
          <ac:chgData name="Weifeng Xu" userId="e7aed605-a3dd-4d5a-a692-a87037af107b" providerId="ADAL" clId="{763D7CBC-195E-480C-A07D-648228AD4295}" dt="2021-09-21T01:43:10.068" v="283" actId="1076"/>
          <ac:spMkLst>
            <pc:docMk/>
            <pc:sldMk cId="3531219429" sldId="270"/>
            <ac:spMk id="4" creationId="{C08ED75A-BB81-4FCE-B5C7-CB1A9C89830C}"/>
          </ac:spMkLst>
        </pc:spChg>
      </pc:sldChg>
      <pc:sldChg chg="modSp mod">
        <pc:chgData name="Weifeng Xu" userId="e7aed605-a3dd-4d5a-a692-a87037af107b" providerId="ADAL" clId="{763D7CBC-195E-480C-A07D-648228AD4295}" dt="2021-09-20T23:00:00.433" v="248" actId="114"/>
        <pc:sldMkLst>
          <pc:docMk/>
          <pc:sldMk cId="1341317686" sldId="279"/>
        </pc:sldMkLst>
        <pc:spChg chg="mod">
          <ac:chgData name="Weifeng Xu" userId="e7aed605-a3dd-4d5a-a692-a87037af107b" providerId="ADAL" clId="{763D7CBC-195E-480C-A07D-648228AD4295}" dt="2021-09-20T23:00:00.433" v="248" actId="114"/>
          <ac:spMkLst>
            <pc:docMk/>
            <pc:sldMk cId="1341317686" sldId="279"/>
            <ac:spMk id="4" creationId="{00000000-0000-0000-0000-000000000000}"/>
          </ac:spMkLst>
        </pc:spChg>
      </pc:sldChg>
      <pc:sldChg chg="modSp mod">
        <pc:chgData name="Weifeng Xu" userId="e7aed605-a3dd-4d5a-a692-a87037af107b" providerId="ADAL" clId="{763D7CBC-195E-480C-A07D-648228AD4295}" dt="2021-11-12T20:08:39.410" v="403" actId="1037"/>
        <pc:sldMkLst>
          <pc:docMk/>
          <pc:sldMk cId="3117129762" sldId="281"/>
        </pc:sldMkLst>
        <pc:picChg chg="mod">
          <ac:chgData name="Weifeng Xu" userId="e7aed605-a3dd-4d5a-a692-a87037af107b" providerId="ADAL" clId="{763D7CBC-195E-480C-A07D-648228AD4295}" dt="2021-11-12T20:08:39.410" v="403" actId="1037"/>
          <ac:picMkLst>
            <pc:docMk/>
            <pc:sldMk cId="3117129762" sldId="281"/>
            <ac:picMk id="5" creationId="{00000000-0000-0000-0000-000000000000}"/>
          </ac:picMkLst>
        </pc:picChg>
      </pc:sldChg>
      <pc:sldChg chg="modSp mod">
        <pc:chgData name="Weifeng Xu" userId="e7aed605-a3dd-4d5a-a692-a87037af107b" providerId="ADAL" clId="{763D7CBC-195E-480C-A07D-648228AD4295}" dt="2021-09-21T01:38:33.277" v="281" actId="20577"/>
        <pc:sldMkLst>
          <pc:docMk/>
          <pc:sldMk cId="575133242" sldId="282"/>
        </pc:sldMkLst>
        <pc:spChg chg="mod">
          <ac:chgData name="Weifeng Xu" userId="e7aed605-a3dd-4d5a-a692-a87037af107b" providerId="ADAL" clId="{763D7CBC-195E-480C-A07D-648228AD4295}" dt="2021-09-21T01:38:33.277" v="281" actId="20577"/>
          <ac:spMkLst>
            <pc:docMk/>
            <pc:sldMk cId="575133242" sldId="282"/>
            <ac:spMk id="6" creationId="{00000000-0000-0000-0000-000000000000}"/>
          </ac:spMkLst>
        </pc:spChg>
      </pc:sldChg>
      <pc:sldChg chg="addSp modSp mod">
        <pc:chgData name="Weifeng Xu" userId="e7aed605-a3dd-4d5a-a692-a87037af107b" providerId="ADAL" clId="{763D7CBC-195E-480C-A07D-648228AD4295}" dt="2022-03-01T17:14:26.273" v="535" actId="20577"/>
        <pc:sldMkLst>
          <pc:docMk/>
          <pc:sldMk cId="2682351958" sldId="293"/>
        </pc:sldMkLst>
        <pc:spChg chg="add mod">
          <ac:chgData name="Weifeng Xu" userId="e7aed605-a3dd-4d5a-a692-a87037af107b" providerId="ADAL" clId="{763D7CBC-195E-480C-A07D-648228AD4295}" dt="2022-03-01T17:14:26.273" v="535" actId="20577"/>
          <ac:spMkLst>
            <pc:docMk/>
            <pc:sldMk cId="2682351958" sldId="293"/>
            <ac:spMk id="3" creationId="{0CA099BB-4022-4256-A17F-713905E134BF}"/>
          </ac:spMkLst>
        </pc:spChg>
      </pc:sldChg>
      <pc:sldChg chg="addSp modSp mod">
        <pc:chgData name="Weifeng Xu" userId="e7aed605-a3dd-4d5a-a692-a87037af107b" providerId="ADAL" clId="{763D7CBC-195E-480C-A07D-648228AD4295}" dt="2021-09-21T01:56:20.722" v="364" actId="20577"/>
        <pc:sldMkLst>
          <pc:docMk/>
          <pc:sldMk cId="245378617" sldId="296"/>
        </pc:sldMkLst>
        <pc:spChg chg="add mod">
          <ac:chgData name="Weifeng Xu" userId="e7aed605-a3dd-4d5a-a692-a87037af107b" providerId="ADAL" clId="{763D7CBC-195E-480C-A07D-648228AD4295}" dt="2021-09-21T01:56:20.722" v="364" actId="20577"/>
          <ac:spMkLst>
            <pc:docMk/>
            <pc:sldMk cId="245378617" sldId="296"/>
            <ac:spMk id="3" creationId="{07357821-C5F7-4C3D-BD9C-52457382E87F}"/>
          </ac:spMkLst>
        </pc:spChg>
      </pc:sldChg>
      <pc:sldChg chg="modSp mod">
        <pc:chgData name="Weifeng Xu" userId="e7aed605-a3dd-4d5a-a692-a87037af107b" providerId="ADAL" clId="{763D7CBC-195E-480C-A07D-648228AD4295}" dt="2022-09-18T15:00:33.637" v="555" actId="6549"/>
        <pc:sldMkLst>
          <pc:docMk/>
          <pc:sldMk cId="3387639174" sldId="299"/>
        </pc:sldMkLst>
        <pc:spChg chg="mod">
          <ac:chgData name="Weifeng Xu" userId="e7aed605-a3dd-4d5a-a692-a87037af107b" providerId="ADAL" clId="{763D7CBC-195E-480C-A07D-648228AD4295}" dt="2022-09-18T15:00:33.637" v="555" actId="6549"/>
          <ac:spMkLst>
            <pc:docMk/>
            <pc:sldMk cId="3387639174" sldId="299"/>
            <ac:spMk id="3" creationId="{00000000-0000-0000-0000-000000000000}"/>
          </ac:spMkLst>
        </pc:spChg>
      </pc:sldChg>
      <pc:sldChg chg="addSp modSp mod">
        <pc:chgData name="Weifeng Xu" userId="e7aed605-a3dd-4d5a-a692-a87037af107b" providerId="ADAL" clId="{763D7CBC-195E-480C-A07D-648228AD4295}" dt="2021-11-12T23:55:50.645" v="409" actId="11529"/>
        <pc:sldMkLst>
          <pc:docMk/>
          <pc:sldMk cId="3441779522" sldId="303"/>
        </pc:sldMkLst>
        <pc:spChg chg="add mod">
          <ac:chgData name="Weifeng Xu" userId="e7aed605-a3dd-4d5a-a692-a87037af107b" providerId="ADAL" clId="{763D7CBC-195E-480C-A07D-648228AD4295}" dt="2021-11-12T23:55:45.751" v="408" actId="207"/>
          <ac:spMkLst>
            <pc:docMk/>
            <pc:sldMk cId="3441779522" sldId="303"/>
            <ac:spMk id="4" creationId="{65429067-4F3D-497C-93BB-9EC92CA7DB10}"/>
          </ac:spMkLst>
        </pc:spChg>
        <pc:cxnChg chg="add">
          <ac:chgData name="Weifeng Xu" userId="e7aed605-a3dd-4d5a-a692-a87037af107b" providerId="ADAL" clId="{763D7CBC-195E-480C-A07D-648228AD4295}" dt="2021-11-12T23:55:50.645" v="409" actId="11529"/>
          <ac:cxnSpMkLst>
            <pc:docMk/>
            <pc:sldMk cId="3441779522" sldId="303"/>
            <ac:cxnSpMk id="6" creationId="{3F8C1E6A-5FC7-4706-9A1E-D789143B614F}"/>
          </ac:cxnSpMkLst>
        </pc:cxnChg>
      </pc:sldChg>
      <pc:sldChg chg="modSp mod">
        <pc:chgData name="Weifeng Xu" userId="e7aed605-a3dd-4d5a-a692-a87037af107b" providerId="ADAL" clId="{763D7CBC-195E-480C-A07D-648228AD4295}" dt="2022-09-20T23:27:19.893" v="562" actId="207"/>
        <pc:sldMkLst>
          <pc:docMk/>
          <pc:sldMk cId="37395222" sldId="304"/>
        </pc:sldMkLst>
        <pc:spChg chg="mod">
          <ac:chgData name="Weifeng Xu" userId="e7aed605-a3dd-4d5a-a692-a87037af107b" providerId="ADAL" clId="{763D7CBC-195E-480C-A07D-648228AD4295}" dt="2022-09-20T23:27:19.893" v="562" actId="207"/>
          <ac:spMkLst>
            <pc:docMk/>
            <pc:sldMk cId="37395222" sldId="304"/>
            <ac:spMk id="5" creationId="{00000000-0000-0000-0000-000000000000}"/>
          </ac:spMkLst>
        </pc:spChg>
      </pc:sldChg>
      <pc:sldChg chg="addSp delSp modSp mod">
        <pc:chgData name="Weifeng Xu" userId="e7aed605-a3dd-4d5a-a692-a87037af107b" providerId="ADAL" clId="{763D7CBC-195E-480C-A07D-648228AD4295}" dt="2022-02-26T15:52:01.941" v="447" actId="404"/>
        <pc:sldMkLst>
          <pc:docMk/>
          <pc:sldMk cId="2014149104" sldId="305"/>
        </pc:sldMkLst>
        <pc:spChg chg="add del">
          <ac:chgData name="Weifeng Xu" userId="e7aed605-a3dd-4d5a-a692-a87037af107b" providerId="ADAL" clId="{763D7CBC-195E-480C-A07D-648228AD4295}" dt="2022-02-26T15:50:23.398" v="426" actId="478"/>
          <ac:spMkLst>
            <pc:docMk/>
            <pc:sldMk cId="2014149104" sldId="305"/>
            <ac:spMk id="9" creationId="{00000000-0000-0000-0000-000000000000}"/>
          </ac:spMkLst>
        </pc:spChg>
        <pc:spChg chg="add del">
          <ac:chgData name="Weifeng Xu" userId="e7aed605-a3dd-4d5a-a692-a87037af107b" providerId="ADAL" clId="{763D7CBC-195E-480C-A07D-648228AD4295}" dt="2022-02-26T15:50:22.895" v="425" actId="478"/>
          <ac:spMkLst>
            <pc:docMk/>
            <pc:sldMk cId="2014149104" sldId="305"/>
            <ac:spMk id="10" creationId="{00000000-0000-0000-0000-000000000000}"/>
          </ac:spMkLst>
        </pc:spChg>
        <pc:spChg chg="add mod">
          <ac:chgData name="Weifeng Xu" userId="e7aed605-a3dd-4d5a-a692-a87037af107b" providerId="ADAL" clId="{763D7CBC-195E-480C-A07D-648228AD4295}" dt="2022-02-26T15:52:01.941" v="447" actId="404"/>
          <ac:spMkLst>
            <pc:docMk/>
            <pc:sldMk cId="2014149104" sldId="305"/>
            <ac:spMk id="12" creationId="{C406EAF0-EC4B-4A3A-91C8-D029878FA3D1}"/>
          </ac:spMkLst>
        </pc:spChg>
        <pc:cxnChg chg="add mod">
          <ac:chgData name="Weifeng Xu" userId="e7aed605-a3dd-4d5a-a692-a87037af107b" providerId="ADAL" clId="{763D7CBC-195E-480C-A07D-648228AD4295}" dt="2022-02-26T15:50:42.297" v="428" actId="13822"/>
          <ac:cxnSpMkLst>
            <pc:docMk/>
            <pc:sldMk cId="2014149104" sldId="305"/>
            <ac:cxnSpMk id="7" creationId="{64D2F3A9-A395-492B-B773-9442BE5CBE4F}"/>
          </ac:cxnSpMkLst>
        </pc:cxnChg>
        <pc:cxnChg chg="add mod">
          <ac:chgData name="Weifeng Xu" userId="e7aed605-a3dd-4d5a-a692-a87037af107b" providerId="ADAL" clId="{763D7CBC-195E-480C-A07D-648228AD4295}" dt="2022-02-26T15:50:50.112" v="430" actId="13822"/>
          <ac:cxnSpMkLst>
            <pc:docMk/>
            <pc:sldMk cId="2014149104" sldId="305"/>
            <ac:cxnSpMk id="11" creationId="{37EFBBAE-6FAA-4427-AB50-78A99215E4F6}"/>
          </ac:cxnSpMkLst>
        </pc:cxnChg>
      </pc:sldChg>
      <pc:sldChg chg="addSp modSp mod">
        <pc:chgData name="Weifeng Xu" userId="e7aed605-a3dd-4d5a-a692-a87037af107b" providerId="ADAL" clId="{763D7CBC-195E-480C-A07D-648228AD4295}" dt="2022-09-20T21:27:15.133" v="561" actId="13822"/>
        <pc:sldMkLst>
          <pc:docMk/>
          <pc:sldMk cId="1256683201" sldId="306"/>
        </pc:sldMkLst>
        <pc:spChg chg="add mod">
          <ac:chgData name="Weifeng Xu" userId="e7aed605-a3dd-4d5a-a692-a87037af107b" providerId="ADAL" clId="{763D7CBC-195E-480C-A07D-648228AD4295}" dt="2022-09-20T21:26:58.136" v="559" actId="207"/>
          <ac:spMkLst>
            <pc:docMk/>
            <pc:sldMk cId="1256683201" sldId="306"/>
            <ac:spMk id="4" creationId="{614E5EA4-4A33-078B-5461-C9CA2D086C02}"/>
          </ac:spMkLst>
        </pc:spChg>
        <pc:cxnChg chg="add mod">
          <ac:chgData name="Weifeng Xu" userId="e7aed605-a3dd-4d5a-a692-a87037af107b" providerId="ADAL" clId="{763D7CBC-195E-480C-A07D-648228AD4295}" dt="2022-09-20T21:27:15.133" v="561" actId="13822"/>
          <ac:cxnSpMkLst>
            <pc:docMk/>
            <pc:sldMk cId="1256683201" sldId="306"/>
            <ac:cxnSpMk id="6" creationId="{95ABFCD3-EA60-73B9-3B8D-D86A7834146B}"/>
          </ac:cxnSpMkLst>
        </pc:cxnChg>
      </pc:sldChg>
      <pc:sldChg chg="addSp delSp modSp new mod modClrScheme chgLayout">
        <pc:chgData name="Weifeng Xu" userId="e7aed605-a3dd-4d5a-a692-a87037af107b" providerId="ADAL" clId="{763D7CBC-195E-480C-A07D-648228AD4295}" dt="2023-02-20T17:48:39.882" v="645" actId="403"/>
        <pc:sldMkLst>
          <pc:docMk/>
          <pc:sldMk cId="322537141" sldId="309"/>
        </pc:sldMkLst>
        <pc:spChg chg="add mod">
          <ac:chgData name="Weifeng Xu" userId="e7aed605-a3dd-4d5a-a692-a87037af107b" providerId="ADAL" clId="{763D7CBC-195E-480C-A07D-648228AD4295}" dt="2023-02-20T17:48:39.882" v="645" actId="403"/>
          <ac:spMkLst>
            <pc:docMk/>
            <pc:sldMk cId="322537141" sldId="309"/>
            <ac:spMk id="2" creationId="{71962C63-FEE1-C44A-CF24-1C1520A18554}"/>
          </ac:spMkLst>
        </pc:spChg>
        <pc:spChg chg="del">
          <ac:chgData name="Weifeng Xu" userId="e7aed605-a3dd-4d5a-a692-a87037af107b" providerId="ADAL" clId="{763D7CBC-195E-480C-A07D-648228AD4295}" dt="2021-09-20T22:08:18.129" v="2" actId="700"/>
          <ac:spMkLst>
            <pc:docMk/>
            <pc:sldMk cId="322537141" sldId="309"/>
            <ac:spMk id="2" creationId="{C6506B05-32FD-4363-81D2-B5E922A2623B}"/>
          </ac:spMkLst>
        </pc:spChg>
        <pc:picChg chg="add mod">
          <ac:chgData name="Weifeng Xu" userId="e7aed605-a3dd-4d5a-a692-a87037af107b" providerId="ADAL" clId="{763D7CBC-195E-480C-A07D-648228AD4295}" dt="2021-09-20T22:10:29.834" v="82" actId="1076"/>
          <ac:picMkLst>
            <pc:docMk/>
            <pc:sldMk cId="322537141" sldId="309"/>
            <ac:picMk id="4" creationId="{5480A98E-07B1-4509-BB5B-E0C419FA4C22}"/>
          </ac:picMkLst>
        </pc:picChg>
      </pc:sldChg>
      <pc:sldChg chg="addSp modSp new mod modNotesTx">
        <pc:chgData name="Weifeng Xu" userId="e7aed605-a3dd-4d5a-a692-a87037af107b" providerId="ADAL" clId="{763D7CBC-195E-480C-A07D-648228AD4295}" dt="2023-02-20T17:57:18.392" v="713" actId="1076"/>
        <pc:sldMkLst>
          <pc:docMk/>
          <pc:sldMk cId="4148218689" sldId="310"/>
        </pc:sldMkLst>
        <pc:spChg chg="add mod">
          <ac:chgData name="Weifeng Xu" userId="e7aed605-a3dd-4d5a-a692-a87037af107b" providerId="ADAL" clId="{763D7CBC-195E-480C-A07D-648228AD4295}" dt="2022-09-18T14:49:39.691" v="548" actId="20577"/>
          <ac:spMkLst>
            <pc:docMk/>
            <pc:sldMk cId="4148218689" sldId="310"/>
            <ac:spMk id="4" creationId="{EF52EC9E-DC65-C4BD-9462-FDEAC1222E3D}"/>
          </ac:spMkLst>
        </pc:spChg>
        <pc:spChg chg="add mod">
          <ac:chgData name="Weifeng Xu" userId="e7aed605-a3dd-4d5a-a692-a87037af107b" providerId="ADAL" clId="{763D7CBC-195E-480C-A07D-648228AD4295}" dt="2023-02-20T17:57:18.392" v="713" actId="1076"/>
          <ac:spMkLst>
            <pc:docMk/>
            <pc:sldMk cId="4148218689" sldId="310"/>
            <ac:spMk id="6" creationId="{4CA861C0-3573-4850-A014-659075081C98}"/>
          </ac:spMkLst>
        </pc:spChg>
        <pc:picChg chg="add mod">
          <ac:chgData name="Weifeng Xu" userId="e7aed605-a3dd-4d5a-a692-a87037af107b" providerId="ADAL" clId="{763D7CBC-195E-480C-A07D-648228AD4295}" dt="2023-02-20T17:57:04.437" v="705" actId="1076"/>
          <ac:picMkLst>
            <pc:docMk/>
            <pc:sldMk cId="4148218689" sldId="310"/>
            <ac:picMk id="3" creationId="{098D9CA7-35F4-44B8-ABE6-8A9CBC2F3013}"/>
          </ac:picMkLst>
        </pc:picChg>
        <pc:picChg chg="add mod">
          <ac:chgData name="Weifeng Xu" userId="e7aed605-a3dd-4d5a-a692-a87037af107b" providerId="ADAL" clId="{763D7CBC-195E-480C-A07D-648228AD4295}" dt="2023-02-20T17:57:06.451" v="706" actId="14100"/>
          <ac:picMkLst>
            <pc:docMk/>
            <pc:sldMk cId="4148218689" sldId="310"/>
            <ac:picMk id="1026" creationId="{DD027756-84C2-439B-B80F-7F26B75424A5}"/>
          </ac:picMkLst>
        </pc:picChg>
      </pc:sldChg>
      <pc:sldChg chg="add setBg">
        <pc:chgData name="Weifeng Xu" userId="e7aed605-a3dd-4d5a-a692-a87037af107b" providerId="ADAL" clId="{763D7CBC-195E-480C-A07D-648228AD4295}" dt="2023-02-20T17:42:49.518" v="563"/>
        <pc:sldMkLst>
          <pc:docMk/>
          <pc:sldMk cId="4010385979" sldId="311"/>
        </pc:sldMkLst>
      </pc:sldChg>
      <pc:sldChg chg="addSp modSp new mod modClrScheme chgLayout">
        <pc:chgData name="Weifeng Xu" userId="e7aed605-a3dd-4d5a-a692-a87037af107b" providerId="ADAL" clId="{763D7CBC-195E-480C-A07D-648228AD4295}" dt="2023-02-20T17:54:57.339" v="703" actId="20577"/>
        <pc:sldMkLst>
          <pc:docMk/>
          <pc:sldMk cId="2229056425" sldId="312"/>
        </pc:sldMkLst>
        <pc:spChg chg="add mod">
          <ac:chgData name="Weifeng Xu" userId="e7aed605-a3dd-4d5a-a692-a87037af107b" providerId="ADAL" clId="{763D7CBC-195E-480C-A07D-648228AD4295}" dt="2023-02-20T17:52:27.276" v="658" actId="20577"/>
          <ac:spMkLst>
            <pc:docMk/>
            <pc:sldMk cId="2229056425" sldId="312"/>
            <ac:spMk id="2" creationId="{0CA604A4-E671-18DB-C6F6-501C74D938B4}"/>
          </ac:spMkLst>
        </pc:spChg>
        <pc:spChg chg="add mod">
          <ac:chgData name="Weifeng Xu" userId="e7aed605-a3dd-4d5a-a692-a87037af107b" providerId="ADAL" clId="{763D7CBC-195E-480C-A07D-648228AD4295}" dt="2023-02-20T17:54:57.339" v="703" actId="20577"/>
          <ac:spMkLst>
            <pc:docMk/>
            <pc:sldMk cId="2229056425" sldId="312"/>
            <ac:spMk id="3" creationId="{F849B4C1-17D6-864E-BBE9-C3DB2F075A27}"/>
          </ac:spMkLst>
        </pc:spChg>
      </pc:sldChg>
    </pc:docChg>
  </pc:docChgLst>
  <pc:docChgLst>
    <pc:chgData name="Weifeng Xu" userId="e7aed605-a3dd-4d5a-a692-a87037af107b" providerId="ADAL" clId="{1FE5BE91-3016-4039-8D51-36BC3D9F6FC1}"/>
    <pc:docChg chg="undo custSel addSld modSld sldOrd">
      <pc:chgData name="Weifeng Xu" userId="e7aed605-a3dd-4d5a-a692-a87037af107b" providerId="ADAL" clId="{1FE5BE91-3016-4039-8D51-36BC3D9F6FC1}" dt="2021-02-26T00:28:58.028" v="495" actId="313"/>
      <pc:docMkLst>
        <pc:docMk/>
      </pc:docMkLst>
      <pc:sldChg chg="addSp delSp modSp mod ord modClrScheme chgLayout">
        <pc:chgData name="Weifeng Xu" userId="e7aed605-a3dd-4d5a-a692-a87037af107b" providerId="ADAL" clId="{1FE5BE91-3016-4039-8D51-36BC3D9F6FC1}" dt="2021-01-26T13:56:44.836" v="306" actId="1076"/>
        <pc:sldMkLst>
          <pc:docMk/>
          <pc:sldMk cId="4272576379" sldId="257"/>
        </pc:sldMkLst>
        <pc:spChg chg="mod ord">
          <ac:chgData name="Weifeng Xu" userId="e7aed605-a3dd-4d5a-a692-a87037af107b" providerId="ADAL" clId="{1FE5BE91-3016-4039-8D51-36BC3D9F6FC1}" dt="2021-01-26T13:56:40.704" v="305" actId="700"/>
          <ac:spMkLst>
            <pc:docMk/>
            <pc:sldMk cId="4272576379" sldId="257"/>
            <ac:spMk id="2" creationId="{00000000-0000-0000-0000-000000000000}"/>
          </ac:spMkLst>
        </pc:spChg>
        <pc:spChg chg="del mod">
          <ac:chgData name="Weifeng Xu" userId="e7aed605-a3dd-4d5a-a692-a87037af107b" providerId="ADAL" clId="{1FE5BE91-3016-4039-8D51-36BC3D9F6FC1}" dt="2021-01-26T13:56:40.704" v="305" actId="700"/>
          <ac:spMkLst>
            <pc:docMk/>
            <pc:sldMk cId="4272576379" sldId="257"/>
            <ac:spMk id="3" creationId="{00000000-0000-0000-0000-000000000000}"/>
          </ac:spMkLst>
        </pc:spChg>
        <pc:spChg chg="mod">
          <ac:chgData name="Weifeng Xu" userId="e7aed605-a3dd-4d5a-a692-a87037af107b" providerId="ADAL" clId="{1FE5BE91-3016-4039-8D51-36BC3D9F6FC1}" dt="2021-01-26T13:56:44.836" v="306" actId="1076"/>
          <ac:spMkLst>
            <pc:docMk/>
            <pc:sldMk cId="4272576379" sldId="257"/>
            <ac:spMk id="5" creationId="{00000000-0000-0000-0000-000000000000}"/>
          </ac:spMkLst>
        </pc:spChg>
        <pc:spChg chg="add del">
          <ac:chgData name="Weifeng Xu" userId="e7aed605-a3dd-4d5a-a692-a87037af107b" providerId="ADAL" clId="{1FE5BE91-3016-4039-8D51-36BC3D9F6FC1}" dt="2021-01-26T13:38:56.980" v="1" actId="22"/>
          <ac:spMkLst>
            <pc:docMk/>
            <pc:sldMk cId="4272576379" sldId="257"/>
            <ac:spMk id="7" creationId="{CED0C71C-5A20-45F4-9C81-5A6FB1B83547}"/>
          </ac:spMkLst>
        </pc:spChg>
        <pc:picChg chg="mod">
          <ac:chgData name="Weifeng Xu" userId="e7aed605-a3dd-4d5a-a692-a87037af107b" providerId="ADAL" clId="{1FE5BE91-3016-4039-8D51-36BC3D9F6FC1}" dt="2021-01-26T13:56:44.836" v="306" actId="1076"/>
          <ac:picMkLst>
            <pc:docMk/>
            <pc:sldMk cId="4272576379" sldId="257"/>
            <ac:picMk id="4" creationId="{00000000-0000-0000-0000-000000000000}"/>
          </ac:picMkLst>
        </pc:picChg>
      </pc:sldChg>
      <pc:sldChg chg="modSp mod">
        <pc:chgData name="Weifeng Xu" userId="e7aed605-a3dd-4d5a-a692-a87037af107b" providerId="ADAL" clId="{1FE5BE91-3016-4039-8D51-36BC3D9F6FC1}" dt="2021-01-26T13:52:32.384" v="204" actId="15"/>
        <pc:sldMkLst>
          <pc:docMk/>
          <pc:sldMk cId="4132490787" sldId="277"/>
        </pc:sldMkLst>
        <pc:spChg chg="mod">
          <ac:chgData name="Weifeng Xu" userId="e7aed605-a3dd-4d5a-a692-a87037af107b" providerId="ADAL" clId="{1FE5BE91-3016-4039-8D51-36BC3D9F6FC1}" dt="2021-01-26T13:52:32.384" v="204" actId="15"/>
          <ac:spMkLst>
            <pc:docMk/>
            <pc:sldMk cId="4132490787" sldId="277"/>
            <ac:spMk id="3" creationId="{00000000-0000-0000-0000-000000000000}"/>
          </ac:spMkLst>
        </pc:spChg>
      </pc:sldChg>
      <pc:sldChg chg="modSp mod">
        <pc:chgData name="Weifeng Xu" userId="e7aed605-a3dd-4d5a-a692-a87037af107b" providerId="ADAL" clId="{1FE5BE91-3016-4039-8D51-36BC3D9F6FC1}" dt="2021-02-25T23:37:01.067" v="442" actId="20577"/>
        <pc:sldMkLst>
          <pc:docMk/>
          <pc:sldMk cId="3117129762" sldId="281"/>
        </pc:sldMkLst>
        <pc:spChg chg="mod">
          <ac:chgData name="Weifeng Xu" userId="e7aed605-a3dd-4d5a-a692-a87037af107b" providerId="ADAL" clId="{1FE5BE91-3016-4039-8D51-36BC3D9F6FC1}" dt="2021-02-25T23:37:01.067" v="442" actId="20577"/>
          <ac:spMkLst>
            <pc:docMk/>
            <pc:sldMk cId="3117129762" sldId="281"/>
            <ac:spMk id="7" creationId="{00000000-0000-0000-0000-000000000000}"/>
          </ac:spMkLst>
        </pc:spChg>
      </pc:sldChg>
      <pc:sldChg chg="modSp mod">
        <pc:chgData name="Weifeng Xu" userId="e7aed605-a3dd-4d5a-a692-a87037af107b" providerId="ADAL" clId="{1FE5BE91-3016-4039-8D51-36BC3D9F6FC1}" dt="2021-02-26T00:28:58.028" v="495" actId="313"/>
        <pc:sldMkLst>
          <pc:docMk/>
          <pc:sldMk cId="37395222" sldId="304"/>
        </pc:sldMkLst>
        <pc:spChg chg="mod">
          <ac:chgData name="Weifeng Xu" userId="e7aed605-a3dd-4d5a-a692-a87037af107b" providerId="ADAL" clId="{1FE5BE91-3016-4039-8D51-36BC3D9F6FC1}" dt="2021-02-26T00:28:58.028" v="495" actId="313"/>
          <ac:spMkLst>
            <pc:docMk/>
            <pc:sldMk cId="37395222" sldId="304"/>
            <ac:spMk id="5" creationId="{00000000-0000-0000-0000-000000000000}"/>
          </ac:spMkLst>
        </pc:spChg>
      </pc:sldChg>
      <pc:sldChg chg="addSp delSp modSp add mod ord setBg setClrOvrMap">
        <pc:chgData name="Weifeng Xu" userId="e7aed605-a3dd-4d5a-a692-a87037af107b" providerId="ADAL" clId="{1FE5BE91-3016-4039-8D51-36BC3D9F6FC1}" dt="2021-01-26T13:55:19.228" v="284" actId="6549"/>
        <pc:sldMkLst>
          <pc:docMk/>
          <pc:sldMk cId="1256683201" sldId="306"/>
        </pc:sldMkLst>
        <pc:spChg chg="mod">
          <ac:chgData name="Weifeng Xu" userId="e7aed605-a3dd-4d5a-a692-a87037af107b" providerId="ADAL" clId="{1FE5BE91-3016-4039-8D51-36BC3D9F6FC1}" dt="2021-01-26T13:44:02.092" v="43" actId="26606"/>
          <ac:spMkLst>
            <pc:docMk/>
            <pc:sldMk cId="1256683201" sldId="306"/>
            <ac:spMk id="2" creationId="{00000000-0000-0000-0000-000000000000}"/>
          </ac:spMkLst>
        </pc:spChg>
        <pc:spChg chg="mod ord">
          <ac:chgData name="Weifeng Xu" userId="e7aed605-a3dd-4d5a-a692-a87037af107b" providerId="ADAL" clId="{1FE5BE91-3016-4039-8D51-36BC3D9F6FC1}" dt="2021-01-26T13:55:19.228" v="284" actId="6549"/>
          <ac:spMkLst>
            <pc:docMk/>
            <pc:sldMk cId="1256683201" sldId="306"/>
            <ac:spMk id="3" creationId="{00000000-0000-0000-0000-000000000000}"/>
          </ac:spMkLst>
        </pc:spChg>
        <pc:spChg chg="del">
          <ac:chgData name="Weifeng Xu" userId="e7aed605-a3dd-4d5a-a692-a87037af107b" providerId="ADAL" clId="{1FE5BE91-3016-4039-8D51-36BC3D9F6FC1}" dt="2021-01-26T13:40:03.799" v="29" actId="478"/>
          <ac:spMkLst>
            <pc:docMk/>
            <pc:sldMk cId="1256683201" sldId="306"/>
            <ac:spMk id="5" creationId="{00000000-0000-0000-0000-000000000000}"/>
          </ac:spMkLst>
        </pc:spChg>
        <pc:spChg chg="add mod">
          <ac:chgData name="Weifeng Xu" userId="e7aed605-a3dd-4d5a-a692-a87037af107b" providerId="ADAL" clId="{1FE5BE91-3016-4039-8D51-36BC3D9F6FC1}" dt="2021-01-26T13:48:14.172" v="78" actId="1076"/>
          <ac:spMkLst>
            <pc:docMk/>
            <pc:sldMk cId="1256683201" sldId="306"/>
            <ac:spMk id="10" creationId="{4A6A8911-5559-4027-A3A7-B0DAEF9E57CF}"/>
          </ac:spMkLst>
        </pc:spChg>
        <pc:spChg chg="add del">
          <ac:chgData name="Weifeng Xu" userId="e7aed605-a3dd-4d5a-a692-a87037af107b" providerId="ADAL" clId="{1FE5BE91-3016-4039-8D51-36BC3D9F6FC1}" dt="2021-01-26T13:44:02.092" v="43" actId="26606"/>
          <ac:spMkLst>
            <pc:docMk/>
            <pc:sldMk cId="1256683201" sldId="306"/>
            <ac:spMk id="12" creationId="{56C20283-73E0-40EC-8AD8-057F581F64C2}"/>
          </ac:spMkLst>
        </pc:spChg>
        <pc:spChg chg="add del">
          <ac:chgData name="Weifeng Xu" userId="e7aed605-a3dd-4d5a-a692-a87037af107b" providerId="ADAL" clId="{1FE5BE91-3016-4039-8D51-36BC3D9F6FC1}" dt="2021-01-26T13:44:02.092" v="43" actId="26606"/>
          <ac:spMkLst>
            <pc:docMk/>
            <pc:sldMk cId="1256683201" sldId="306"/>
            <ac:spMk id="14" creationId="{3FCC729B-E528-40C3-82D3-BA4375575E87}"/>
          </ac:spMkLst>
        </pc:spChg>
        <pc:spChg chg="add del">
          <ac:chgData name="Weifeng Xu" userId="e7aed605-a3dd-4d5a-a692-a87037af107b" providerId="ADAL" clId="{1FE5BE91-3016-4039-8D51-36BC3D9F6FC1}" dt="2021-01-26T13:44:02.092" v="43" actId="26606"/>
          <ac:spMkLst>
            <pc:docMk/>
            <pc:sldMk cId="1256683201" sldId="306"/>
            <ac:spMk id="16" creationId="{58F1FB8D-1842-4A04-998D-6CF047AB2790}"/>
          </ac:spMkLst>
        </pc:spChg>
        <pc:picChg chg="del">
          <ac:chgData name="Weifeng Xu" userId="e7aed605-a3dd-4d5a-a692-a87037af107b" providerId="ADAL" clId="{1FE5BE91-3016-4039-8D51-36BC3D9F6FC1}" dt="2021-01-26T13:40:04.703" v="30" actId="478"/>
          <ac:picMkLst>
            <pc:docMk/>
            <pc:sldMk cId="1256683201" sldId="306"/>
            <ac:picMk id="4" creationId="{00000000-0000-0000-0000-000000000000}"/>
          </ac:picMkLst>
        </pc:picChg>
        <pc:picChg chg="add mod">
          <ac:chgData name="Weifeng Xu" userId="e7aed605-a3dd-4d5a-a692-a87037af107b" providerId="ADAL" clId="{1FE5BE91-3016-4039-8D51-36BC3D9F6FC1}" dt="2021-01-26T13:48:14.172" v="78" actId="1076"/>
          <ac:picMkLst>
            <pc:docMk/>
            <pc:sldMk cId="1256683201" sldId="306"/>
            <ac:picMk id="7" creationId="{FDDF9C26-00DF-42A2-8222-45044AEC9D64}"/>
          </ac:picMkLst>
        </pc:picChg>
        <pc:picChg chg="add del mod">
          <ac:chgData name="Weifeng Xu" userId="e7aed605-a3dd-4d5a-a692-a87037af107b" providerId="ADAL" clId="{1FE5BE91-3016-4039-8D51-36BC3D9F6FC1}" dt="2021-01-26T13:48:38.027" v="79" actId="478"/>
          <ac:picMkLst>
            <pc:docMk/>
            <pc:sldMk cId="1256683201" sldId="306"/>
            <ac:picMk id="9" creationId="{68546C58-7EA2-4CE8-A034-FBB6BC22C356}"/>
          </ac:picMkLst>
        </pc:picChg>
        <pc:picChg chg="add mod">
          <ac:chgData name="Weifeng Xu" userId="e7aed605-a3dd-4d5a-a692-a87037af107b" providerId="ADAL" clId="{1FE5BE91-3016-4039-8D51-36BC3D9F6FC1}" dt="2021-01-26T13:49:55.183" v="82" actId="1440"/>
          <ac:picMkLst>
            <pc:docMk/>
            <pc:sldMk cId="1256683201" sldId="306"/>
            <ac:picMk id="13" creationId="{9F0089FD-1362-4537-8760-C8FFA9EAD72E}"/>
          </ac:picMkLst>
        </pc:picChg>
      </pc:sldChg>
      <pc:sldChg chg="addSp delSp modSp new mod modClrScheme chgLayout">
        <pc:chgData name="Weifeng Xu" userId="e7aed605-a3dd-4d5a-a692-a87037af107b" providerId="ADAL" clId="{1FE5BE91-3016-4039-8D51-36BC3D9F6FC1}" dt="2021-01-26T14:09:38.328" v="333" actId="1076"/>
        <pc:sldMkLst>
          <pc:docMk/>
          <pc:sldMk cId="3056732691" sldId="307"/>
        </pc:sldMkLst>
        <pc:spChg chg="del">
          <ac:chgData name="Weifeng Xu" userId="e7aed605-a3dd-4d5a-a692-a87037af107b" providerId="ADAL" clId="{1FE5BE91-3016-4039-8D51-36BC3D9F6FC1}" dt="2021-01-26T14:08:33.206" v="308" actId="700"/>
          <ac:spMkLst>
            <pc:docMk/>
            <pc:sldMk cId="3056732691" sldId="307"/>
            <ac:spMk id="2" creationId="{A7B1233B-B975-4B6F-ACB8-689F87DB1D1D}"/>
          </ac:spMkLst>
        </pc:spChg>
        <pc:spChg chg="del">
          <ac:chgData name="Weifeng Xu" userId="e7aed605-a3dd-4d5a-a692-a87037af107b" providerId="ADAL" clId="{1FE5BE91-3016-4039-8D51-36BC3D9F6FC1}" dt="2021-01-26T14:08:33.206" v="308" actId="700"/>
          <ac:spMkLst>
            <pc:docMk/>
            <pc:sldMk cId="3056732691" sldId="307"/>
            <ac:spMk id="3" creationId="{3580C7BF-08F6-4F04-BB56-197A16B207D1}"/>
          </ac:spMkLst>
        </pc:spChg>
        <pc:spChg chg="add mod">
          <ac:chgData name="Weifeng Xu" userId="e7aed605-a3dd-4d5a-a692-a87037af107b" providerId="ADAL" clId="{1FE5BE91-3016-4039-8D51-36BC3D9F6FC1}" dt="2021-01-26T14:09:38.328" v="333" actId="1076"/>
          <ac:spMkLst>
            <pc:docMk/>
            <pc:sldMk cId="3056732691" sldId="307"/>
            <ac:spMk id="6" creationId="{91BAA3C5-CB4D-45A7-9C2A-4F36C1719782}"/>
          </ac:spMkLst>
        </pc:spChg>
        <pc:picChg chg="add mod">
          <ac:chgData name="Weifeng Xu" userId="e7aed605-a3dd-4d5a-a692-a87037af107b" providerId="ADAL" clId="{1FE5BE91-3016-4039-8D51-36BC3D9F6FC1}" dt="2021-01-26T14:08:48.639" v="312" actId="1076"/>
          <ac:picMkLst>
            <pc:docMk/>
            <pc:sldMk cId="3056732691" sldId="307"/>
            <ac:picMk id="5" creationId="{95F58510-DF37-4D01-9393-C9D571CB7183}"/>
          </ac:picMkLst>
        </pc:picChg>
      </pc:sldChg>
      <pc:sldChg chg="addSp delSp modSp new mod ord modClrScheme chgLayout">
        <pc:chgData name="Weifeng Xu" userId="e7aed605-a3dd-4d5a-a692-a87037af107b" providerId="ADAL" clId="{1FE5BE91-3016-4039-8D51-36BC3D9F6FC1}" dt="2021-02-25T14:50:13.305" v="373" actId="1076"/>
        <pc:sldMkLst>
          <pc:docMk/>
          <pc:sldMk cId="1823173735" sldId="308"/>
        </pc:sldMkLst>
        <pc:spChg chg="del mod ord">
          <ac:chgData name="Weifeng Xu" userId="e7aed605-a3dd-4d5a-a692-a87037af107b" providerId="ADAL" clId="{1FE5BE91-3016-4039-8D51-36BC3D9F6FC1}" dt="2021-02-25T14:48:10.314" v="335" actId="700"/>
          <ac:spMkLst>
            <pc:docMk/>
            <pc:sldMk cId="1823173735" sldId="308"/>
            <ac:spMk id="2" creationId="{F56E7FB3-F658-423F-AAB5-A17A95CAE040}"/>
          </ac:spMkLst>
        </pc:spChg>
        <pc:spChg chg="del">
          <ac:chgData name="Weifeng Xu" userId="e7aed605-a3dd-4d5a-a692-a87037af107b" providerId="ADAL" clId="{1FE5BE91-3016-4039-8D51-36BC3D9F6FC1}" dt="2021-02-25T14:48:10.314" v="335" actId="700"/>
          <ac:spMkLst>
            <pc:docMk/>
            <pc:sldMk cId="1823173735" sldId="308"/>
            <ac:spMk id="3" creationId="{FE170FE2-ED02-4753-BEEF-FA5A1D33FFA7}"/>
          </ac:spMkLst>
        </pc:spChg>
        <pc:spChg chg="add mod ord">
          <ac:chgData name="Weifeng Xu" userId="e7aed605-a3dd-4d5a-a692-a87037af107b" providerId="ADAL" clId="{1FE5BE91-3016-4039-8D51-36BC3D9F6FC1}" dt="2021-02-25T14:49:24.329" v="364" actId="20577"/>
          <ac:spMkLst>
            <pc:docMk/>
            <pc:sldMk cId="1823173735" sldId="308"/>
            <ac:spMk id="4" creationId="{4E93FFAF-3A41-495F-89E5-A5172E405081}"/>
          </ac:spMkLst>
        </pc:spChg>
        <pc:spChg chg="add mod">
          <ac:chgData name="Weifeng Xu" userId="e7aed605-a3dd-4d5a-a692-a87037af107b" providerId="ADAL" clId="{1FE5BE91-3016-4039-8D51-36BC3D9F6FC1}" dt="2021-02-25T14:50:13.305" v="373" actId="1076"/>
          <ac:spMkLst>
            <pc:docMk/>
            <pc:sldMk cId="1823173735" sldId="308"/>
            <ac:spMk id="8" creationId="{FFEB6DD8-F063-4B01-9846-0A255FFCA60C}"/>
          </ac:spMkLst>
        </pc:spChg>
        <pc:picChg chg="add mod">
          <ac:chgData name="Weifeng Xu" userId="e7aed605-a3dd-4d5a-a692-a87037af107b" providerId="ADAL" clId="{1FE5BE91-3016-4039-8D51-36BC3D9F6FC1}" dt="2021-02-25T14:49:33.974" v="365" actId="1076"/>
          <ac:picMkLst>
            <pc:docMk/>
            <pc:sldMk cId="1823173735" sldId="308"/>
            <ac:picMk id="6" creationId="{7B62DDD4-AD77-487C-BE30-ADE9DBA74144}"/>
          </ac:picMkLst>
        </pc:picChg>
      </pc:sldChg>
    </pc:docChg>
  </pc:docChgLst>
  <pc:docChgLst>
    <pc:chgData name="Richard Wheeless" userId="S::id63la41@ubalt.edu::edf7d7f9-5d95-4eec-886d-0f745236a21b" providerId="AD" clId="Web-{1CD4744B-46E9-485E-8B11-DDA791EF49FF}"/>
    <pc:docChg chg="modSld">
      <pc:chgData name="Richard Wheeless" userId="S::id63la41@ubalt.edu::edf7d7f9-5d95-4eec-886d-0f745236a21b" providerId="AD" clId="Web-{1CD4744B-46E9-485E-8B11-DDA791EF49FF}" dt="2020-10-19T08:22:19.562" v="6" actId="1076"/>
      <pc:docMkLst>
        <pc:docMk/>
      </pc:docMkLst>
      <pc:sldChg chg="modSp">
        <pc:chgData name="Richard Wheeless" userId="S::id63la41@ubalt.edu::edf7d7f9-5d95-4eec-886d-0f745236a21b" providerId="AD" clId="Web-{1CD4744B-46E9-485E-8B11-DDA791EF49FF}" dt="2020-10-19T08:22:19.562" v="6" actId="1076"/>
        <pc:sldMkLst>
          <pc:docMk/>
          <pc:sldMk cId="244327251" sldId="272"/>
        </pc:sldMkLst>
        <pc:spChg chg="mod">
          <ac:chgData name="Richard Wheeless" userId="S::id63la41@ubalt.edu::edf7d7f9-5d95-4eec-886d-0f745236a21b" providerId="AD" clId="Web-{1CD4744B-46E9-485E-8B11-DDA791EF49FF}" dt="2020-10-19T08:22:17.656" v="5" actId="1076"/>
          <ac:spMkLst>
            <pc:docMk/>
            <pc:sldMk cId="244327251" sldId="272"/>
            <ac:spMk id="2" creationId="{00000000-0000-0000-0000-000000000000}"/>
          </ac:spMkLst>
        </pc:spChg>
        <pc:picChg chg="mod">
          <ac:chgData name="Richard Wheeless" userId="S::id63la41@ubalt.edu::edf7d7f9-5d95-4eec-886d-0f745236a21b" providerId="AD" clId="Web-{1CD4744B-46E9-485E-8B11-DDA791EF49FF}" dt="2020-10-19T08:22:19.562" v="6" actId="1076"/>
          <ac:picMkLst>
            <pc:docMk/>
            <pc:sldMk cId="244327251" sldId="272"/>
            <ac:picMk id="4" creationId="{00000000-0000-0000-0000-000000000000}"/>
          </ac:picMkLst>
        </pc:picChg>
      </pc:sldChg>
    </pc:docChg>
  </pc:docChgLst>
  <pc:docChgLst>
    <pc:chgData name="Richard Wheeless" userId="S::id63la41@ubalt.edu::edf7d7f9-5d95-4eec-886d-0f745236a21b" providerId="AD" clId="Web-{1145B16C-5E93-681B-B9BA-C7C9CDE20735}"/>
    <pc:docChg chg="modSld">
      <pc:chgData name="Richard Wheeless" userId="S::id63la41@ubalt.edu::edf7d7f9-5d95-4eec-886d-0f745236a21b" providerId="AD" clId="Web-{1145B16C-5E93-681B-B9BA-C7C9CDE20735}" dt="2020-10-22T20:25:25.022" v="9" actId="1076"/>
      <pc:docMkLst>
        <pc:docMk/>
      </pc:docMkLst>
      <pc:sldChg chg="modSp">
        <pc:chgData name="Richard Wheeless" userId="S::id63la41@ubalt.edu::edf7d7f9-5d95-4eec-886d-0f745236a21b" providerId="AD" clId="Web-{1145B16C-5E93-681B-B9BA-C7C9CDE20735}" dt="2020-10-22T20:25:25.022" v="9" actId="1076"/>
        <pc:sldMkLst>
          <pc:docMk/>
          <pc:sldMk cId="244327251" sldId="272"/>
        </pc:sldMkLst>
        <pc:picChg chg="mod">
          <ac:chgData name="Richard Wheeless" userId="S::id63la41@ubalt.edu::edf7d7f9-5d95-4eec-886d-0f745236a21b" providerId="AD" clId="Web-{1145B16C-5E93-681B-B9BA-C7C9CDE20735}" dt="2020-10-22T20:25:25.022" v="9" actId="1076"/>
          <ac:picMkLst>
            <pc:docMk/>
            <pc:sldMk cId="244327251" sldId="272"/>
            <ac:picMk id="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39.343"/>
    </inkml:context>
    <inkml:brush xml:id="br0">
      <inkml:brushProperty name="width" value="0.2" units="cm"/>
      <inkml:brushProperty name="height" value="0.2" units="cm"/>
      <inkml:brushProperty name="color" value="#E71224"/>
    </inkml:brush>
  </inkml:definitions>
  <inkml:trace contextRef="#ctx0" brushRef="#br0">977 0 24575,'-2'3'0,"1"-1"0,-1 1 0,0-1 0,0 0 0,0 0 0,0 0 0,0 0 0,-1 0 0,1 0 0,-1-1 0,1 1 0,-4 1 0,-6 4 0,-13 11 0,0-1 0,-2-1 0,0-2 0,-53 20 0,73-30 0,1-1 0,0 1 0,0 0 0,0 1 0,-8 7 0,-22 15 0,-13 4 0,1 1 0,2 3 0,-56 54 0,-16 7 0,102-81 0,-123 110 0,63-42 0,60-66-455,-1-1 0,-24 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5T02:44:40.070"/>
    </inkml:context>
    <inkml:brush xml:id="br0">
      <inkml:brushProperty name="width" value="0.2" units="cm"/>
      <inkml:brushProperty name="height" value="0.2" units="cm"/>
      <inkml:brushProperty name="color" value="#E71224"/>
    </inkml:brush>
  </inkml:definitions>
  <inkml:trace contextRef="#ctx0" brushRef="#br0">1 1 24575,'2'1'0,"1"0"0,0 0 0,-1 0 0,0 1 0,1-1 0,-1 1 0,0 0 0,0-1 0,1 1 0,-1 0 0,-1 0 0,1 0 0,0 1 0,0-1 0,-1 0 0,0 1 0,1-1 0,1 5 0,13 16 0,-5-15 0,-1 0 0,2-1 0,18 10 0,2 1 0,12 13 0,-1 2 0,41 41 0,16 12 0,-60-63 0,-36-21 0,1-1 0,0 2 0,-1-1 0,1 1 0,-1-1 0,0 1 0,0 0 0,0 1 0,0-1 0,-1 1 0,6 5 0,1 5 33,0-1 0,1 0 0,23 20 0,-19-20-532,-1 1 0,15 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http://xmlstar.sourceforge.net/doc/UG/</a:t>
            </a:r>
          </a:p>
        </p:txBody>
      </p:sp>
      <p:sp>
        <p:nvSpPr>
          <p:cNvPr id="4" name="Slide Number Placeholder 3"/>
          <p:cNvSpPr>
            <a:spLocks noGrp="1"/>
          </p:cNvSpPr>
          <p:nvPr>
            <p:ph type="sldNum" sz="quarter" idx="10"/>
          </p:nvPr>
        </p:nvSpPr>
        <p:spPr/>
        <p:txBody>
          <a:bodyPr/>
          <a:lstStyle/>
          <a:p>
            <a:fld id="{DDBF98C7-164A-4723-84F0-B1E4B080DDEC}" type="slidenum">
              <a:rPr lang="en-US" smtClean="0"/>
              <a:t>1</a:t>
            </a:fld>
            <a:endParaRPr lang="en-US"/>
          </a:p>
        </p:txBody>
      </p:sp>
    </p:spTree>
    <p:extLst>
      <p:ext uri="{BB962C8B-B14F-4D97-AF65-F5344CB8AC3E}">
        <p14:creationId xmlns:p14="http://schemas.microsoft.com/office/powerpoint/2010/main" val="25446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latin typeface="OCRB" panose="020B0609020202020204" pitchFamily="49" charset="0"/>
              </a:rPr>
              <a:t>wget</a:t>
            </a:r>
            <a:r>
              <a:rPr lang="en-GB" sz="1200" dirty="0">
                <a:latin typeface="OCRB" panose="020B0609020202020204" pitchFamily="49" charset="0"/>
              </a:rPr>
              <a:t> -q https://raw.githubusercontent.com/frankwxu/digital-forensics-lab/main/NIST_Data_Leakage_Case/py_version/pycode/security_evt_xml/bookstore_ns.xml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317340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2709002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evtx_dump.py </a:t>
            </a:r>
            <a:r>
              <a:rPr lang="en-US" err="1"/>
              <a:t>Security.evtx</a:t>
            </a:r>
            <a:r>
              <a:rPr lang="en-US"/>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359865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evtx_dump.py </a:t>
            </a:r>
            <a:r>
              <a:rPr lang="en-US" dirty="0" err="1"/>
              <a:t>Security.evtx</a:t>
            </a:r>
            <a:r>
              <a:rPr lang="en-US" dirty="0"/>
              <a:t> &gt; SecurityEvt.xml</a:t>
            </a:r>
          </a:p>
        </p:txBody>
      </p:sp>
      <p:sp>
        <p:nvSpPr>
          <p:cNvPr id="4" name="Slide Number Placeholder 3"/>
          <p:cNvSpPr>
            <a:spLocks noGrp="1"/>
          </p:cNvSpPr>
          <p:nvPr>
            <p:ph type="sldNum" sz="quarter" idx="10"/>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302398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wget</a:t>
            </a:r>
            <a:r>
              <a:rPr lang="en-US" sz="1200" dirty="0"/>
              <a:t> –q https://raw.githubusercontent.com/frankwxu/digital-forensics-lab/main/NIST_Data_Leakage_Case/py_version/pycode/security_evt_xml/</a:t>
            </a:r>
            <a:r>
              <a:rPr lang="en-US" dirty="0"/>
              <a:t>securityEvt_formatted.xml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1302987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wget</a:t>
            </a:r>
            <a:r>
              <a:rPr lang="en-US" sz="1200" dirty="0"/>
              <a:t> –q https://raw.githubusercontent.com/frankwxu/digital-forensics-lab/main/NIST_Data_Leakage_Case/py_version/pycode/security_evt_xml/</a:t>
            </a:r>
            <a:r>
              <a:rPr lang="en-US" dirty="0"/>
              <a:t>securityEvt_formatted.xml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714178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wget</a:t>
            </a:r>
            <a:r>
              <a:rPr lang="fr-FR" dirty="0"/>
              <a:t> -q https://raw.githubusercontent.com/frankwxu/digital-forensics-lab/main/NIST_Data_Leakage_Case/py_version/pycode/security_evt_xml/securityevt_show_first_event.py </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492288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74151"/>
                </a:solidFill>
                <a:effectLst/>
                <a:latin typeface="Söhne"/>
              </a:rPr>
              <a:t>Timeline Analysis:</a:t>
            </a:r>
            <a:r>
              <a:rPr lang="en-GB" b="0" i="0" dirty="0">
                <a:solidFill>
                  <a:srgbClr val="374151"/>
                </a:solidFill>
                <a:effectLst/>
                <a:latin typeface="Söhne"/>
              </a:rPr>
              <a:t> Establishing an accurate timeline of events is a fundamental aspect of digital forensics. Knowing when a system was last booted can help forensic analysts understand the sequence of activities on the system. It allows them to correlate events, track user actions, and identify any suspicious or unauthorized activities.</a:t>
            </a:r>
          </a:p>
          <a:p>
            <a:pPr algn="l">
              <a:buFont typeface="+mj-lt"/>
              <a:buAutoNum type="arabicPeriod"/>
            </a:pPr>
            <a:r>
              <a:rPr lang="en-GB" b="1" i="0" dirty="0">
                <a:solidFill>
                  <a:srgbClr val="374151"/>
                </a:solidFill>
                <a:effectLst/>
                <a:latin typeface="Söhne"/>
              </a:rPr>
              <a:t>Incident Reconstruction:</a:t>
            </a:r>
            <a:r>
              <a:rPr lang="en-GB" b="0" i="0" dirty="0">
                <a:solidFill>
                  <a:srgbClr val="374151"/>
                </a:solidFill>
                <a:effectLst/>
                <a:latin typeface="Söhne"/>
              </a:rPr>
              <a:t> When investigating security incidents or cybercrimes, forensic analysts need to reconstruct the sequence of events leading up to and following the incident. Boot time is a critical reference point for understanding the context and identifying potential indicators of compromise (IOCs).</a:t>
            </a:r>
          </a:p>
          <a:p>
            <a:pPr algn="l">
              <a:buFont typeface="+mj-lt"/>
              <a:buAutoNum type="arabicPeriod"/>
            </a:pPr>
            <a:r>
              <a:rPr lang="en-GB" b="1" i="0" dirty="0">
                <a:solidFill>
                  <a:srgbClr val="374151"/>
                </a:solidFill>
                <a:effectLst/>
                <a:latin typeface="Söhne"/>
              </a:rPr>
              <a:t>Malware Analysis:</a:t>
            </a:r>
            <a:r>
              <a:rPr lang="en-GB" b="0" i="0" dirty="0">
                <a:solidFill>
                  <a:srgbClr val="374151"/>
                </a:solidFill>
                <a:effectLst/>
                <a:latin typeface="Söhne"/>
              </a:rPr>
              <a:t> Malware often attempts to hide its presence and activities on a compromised system. Examining the system's boot time can reveal if malware initiated during startup, helping analysts identify the persistence mechanisms used by the malware and any changes made to the system.</a:t>
            </a:r>
          </a:p>
          <a:p>
            <a:pPr algn="l">
              <a:buFont typeface="+mj-lt"/>
              <a:buAutoNum type="arabicPeriod"/>
            </a:pPr>
            <a:r>
              <a:rPr lang="en-GB" b="1" i="0" dirty="0">
                <a:solidFill>
                  <a:srgbClr val="374151"/>
                </a:solidFill>
                <a:effectLst/>
                <a:latin typeface="Söhne"/>
              </a:rPr>
              <a:t>Unauthorized Access:</a:t>
            </a:r>
            <a:r>
              <a:rPr lang="en-GB" b="0" i="0" dirty="0">
                <a:solidFill>
                  <a:srgbClr val="374151"/>
                </a:solidFill>
                <a:effectLst/>
                <a:latin typeface="Söhne"/>
              </a:rPr>
              <a:t> In cases of unauthorized access or insider threats, knowing the boot time can help determine whether someone gained access to a system during a specific time window. This information can be used to establish user account activity patterns and assess potential insider involvement.</a:t>
            </a:r>
          </a:p>
          <a:p>
            <a:pPr algn="l">
              <a:buFont typeface="+mj-lt"/>
              <a:buAutoNum type="arabicPeriod"/>
            </a:pPr>
            <a:r>
              <a:rPr lang="en-GB" b="1" i="0" dirty="0">
                <a:solidFill>
                  <a:srgbClr val="374151"/>
                </a:solidFill>
                <a:effectLst/>
                <a:latin typeface="Söhne"/>
              </a:rPr>
              <a:t>System Stability and Integrity:</a:t>
            </a:r>
            <a:r>
              <a:rPr lang="en-GB" b="0" i="0" dirty="0">
                <a:solidFill>
                  <a:srgbClr val="374151"/>
                </a:solidFill>
                <a:effectLst/>
                <a:latin typeface="Söhne"/>
              </a:rPr>
              <a:t> </a:t>
            </a:r>
            <a:r>
              <a:rPr lang="en-GB" b="0" i="0" dirty="0" err="1">
                <a:solidFill>
                  <a:srgbClr val="374151"/>
                </a:solidFill>
                <a:effectLst/>
                <a:latin typeface="Söhne"/>
              </a:rPr>
              <a:t>Analyzing</a:t>
            </a:r>
            <a:r>
              <a:rPr lang="en-GB" b="0" i="0" dirty="0">
                <a:solidFill>
                  <a:srgbClr val="374151"/>
                </a:solidFill>
                <a:effectLst/>
                <a:latin typeface="Söhne"/>
              </a:rPr>
              <a:t> boot times can provide insights into the stability and integrity of the system. Frequent or unexpected reboots may indicate hardware or software issues, and this information can be valuable in diagnosing problems.</a:t>
            </a:r>
          </a:p>
          <a:p>
            <a:pPr algn="l">
              <a:buFont typeface="+mj-lt"/>
              <a:buAutoNum type="arabicPeriod"/>
            </a:pPr>
            <a:r>
              <a:rPr lang="en-GB" b="1" i="0" dirty="0">
                <a:solidFill>
                  <a:srgbClr val="374151"/>
                </a:solidFill>
                <a:effectLst/>
                <a:latin typeface="Söhne"/>
              </a:rPr>
              <a:t>Alibis and Altered System Times:</a:t>
            </a:r>
            <a:r>
              <a:rPr lang="en-GB" b="0" i="0" dirty="0">
                <a:solidFill>
                  <a:srgbClr val="374151"/>
                </a:solidFill>
                <a:effectLst/>
                <a:latin typeface="Söhne"/>
              </a:rPr>
              <a:t> In legal cases, verifying the boot time can be critical for establishing alibis or disproving false claims. It helps establish when a suspect was or was not using a specific computer system.</a:t>
            </a:r>
          </a:p>
          <a:p>
            <a:pPr algn="l">
              <a:buFont typeface="+mj-lt"/>
              <a:buAutoNum type="arabicPeriod"/>
            </a:pPr>
            <a:r>
              <a:rPr lang="en-GB" b="1" i="0" dirty="0">
                <a:solidFill>
                  <a:srgbClr val="374151"/>
                </a:solidFill>
                <a:effectLst/>
                <a:latin typeface="Söhne"/>
              </a:rPr>
              <a:t>Correlation with Other Artifacts:</a:t>
            </a:r>
            <a:r>
              <a:rPr lang="en-GB" b="0" i="0" dirty="0">
                <a:solidFill>
                  <a:srgbClr val="374151"/>
                </a:solidFill>
                <a:effectLst/>
                <a:latin typeface="Söhne"/>
              </a:rPr>
              <a:t> The boot time can be correlated with other digital artifacts, such as log files, user account activity, and file timestamps. This correlation can help build a comprehensive picture of system usage and user actions.</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111159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968433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xml</a:t>
            </a:r>
            <a:r>
              <a:rPr lang="en-US" b="0" dirty="0">
                <a:solidFill>
                  <a:srgbClr val="9CDCFE"/>
                </a:solidFill>
                <a:effectLst/>
                <a:latin typeface="Consolas" panose="020B0609020204030204" pitchFamily="49" charset="0"/>
              </a:rPr>
              <a:t> version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"1.0"</a:t>
            </a:r>
            <a:r>
              <a:rPr lang="en-US" b="0" dirty="0">
                <a:solidFill>
                  <a:srgbClr val="9CDCFE"/>
                </a:solidFill>
                <a:effectLst/>
                <a:latin typeface="Consolas" panose="020B0609020204030204" pitchFamily="49" charset="0"/>
              </a:rPr>
              <a:t> encoding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"cooking"</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Everyday Italian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Giada De </a:t>
            </a:r>
            <a:r>
              <a:rPr lang="en-US" b="0" dirty="0" err="1">
                <a:solidFill>
                  <a:srgbClr val="CCCCCC"/>
                </a:solidFill>
                <a:effectLst/>
                <a:latin typeface="Consolas" panose="020B0609020204030204" pitchFamily="49" charset="0"/>
              </a:rPr>
              <a:t>Laurentiis</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30.00</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"children"</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Harry Potter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J K. Rowling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29.99</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category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"web"</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Learning XML</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Erik T. Ray</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author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2003</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year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39.95</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price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bookstore</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241542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https://raw.githubusercontent.com/frankwxu/digital-forensics-lab/main/NIST_Data_Leakage_Case/py_version/pycode/security_evt_xml/bookstore.xml</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377089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wget</a:t>
            </a:r>
            <a:r>
              <a:rPr lang="en-US" dirty="0"/>
              <a:t> –q https://raw.githubusercontent.com/frankwxu/digital-forensics-lab/main/NIST_Data_Leakage_Case/py_version/pycode/security_evt_xml/bookstore_list_tags.py</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266272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295893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14</a:t>
            </a:fld>
            <a:endParaRPr lang="en-US"/>
          </a:p>
        </p:txBody>
      </p:sp>
    </p:spTree>
    <p:extLst>
      <p:ext uri="{BB962C8B-B14F-4D97-AF65-F5344CB8AC3E}">
        <p14:creationId xmlns:p14="http://schemas.microsoft.com/office/powerpoint/2010/main" val="137340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17</a:t>
            </a:fld>
            <a:endParaRPr lang="en-US"/>
          </a:p>
        </p:txBody>
      </p:sp>
    </p:spTree>
    <p:extLst>
      <p:ext uri="{BB962C8B-B14F-4D97-AF65-F5344CB8AC3E}">
        <p14:creationId xmlns:p14="http://schemas.microsoft.com/office/powerpoint/2010/main" val="2390416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269496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3972736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9/15/2023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Investigate Data Leakage Case </a:t>
            </a:r>
          </a:p>
        </p:txBody>
      </p:sp>
      <p:sp>
        <p:nvSpPr>
          <p:cNvPr id="3" name="Subtitle 2"/>
          <p:cNvSpPr>
            <a:spLocks noGrp="1"/>
          </p:cNvSpPr>
          <p:nvPr>
            <p:ph type="subTitle" idx="1"/>
          </p:nvPr>
        </p:nvSpPr>
        <p:spPr/>
        <p:txBody>
          <a:bodyPr/>
          <a:lstStyle/>
          <a:p>
            <a:r>
              <a:rPr lang="en-US" dirty="0"/>
              <a:t>Keywords: Windows Security Event Logs, XML, Python</a:t>
            </a:r>
          </a:p>
          <a:p>
            <a:endParaRPr lang="en-US" dirty="0"/>
          </a:p>
        </p:txBody>
      </p:sp>
    </p:spTree>
    <p:extLst>
      <p:ext uri="{BB962C8B-B14F-4D97-AF65-F5344CB8AC3E}">
        <p14:creationId xmlns:p14="http://schemas.microsoft.com/office/powerpoint/2010/main" val="16202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9CB76-BA0A-51BC-BA3A-ACAD0BD81AB4}"/>
              </a:ext>
            </a:extLst>
          </p:cNvPr>
          <p:cNvPicPr>
            <a:picLocks noChangeAspect="1"/>
          </p:cNvPicPr>
          <p:nvPr/>
        </p:nvPicPr>
        <p:blipFill>
          <a:blip r:embed="rId3"/>
          <a:stretch>
            <a:fillRect/>
          </a:stretch>
        </p:blipFill>
        <p:spPr>
          <a:xfrm>
            <a:off x="758826" y="1100456"/>
            <a:ext cx="10447925" cy="2095682"/>
          </a:xfrm>
          <a:prstGeom prst="rect">
            <a:avLst/>
          </a:prstGeom>
        </p:spPr>
      </p:pic>
      <p:sp>
        <p:nvSpPr>
          <p:cNvPr id="4" name="TextBox 3">
            <a:extLst>
              <a:ext uri="{FF2B5EF4-FFF2-40B4-BE49-F238E27FC236}">
                <a16:creationId xmlns:a16="http://schemas.microsoft.com/office/drawing/2014/main" id="{04AF9079-82F6-E5C9-34A6-CF1DD6AB8E47}"/>
              </a:ext>
            </a:extLst>
          </p:cNvPr>
          <p:cNvSpPr txBox="1"/>
          <p:nvPr/>
        </p:nvSpPr>
        <p:spPr>
          <a:xfrm>
            <a:off x="758826" y="731124"/>
            <a:ext cx="2371547" cy="369332"/>
          </a:xfrm>
          <a:prstGeom prst="rect">
            <a:avLst/>
          </a:prstGeom>
          <a:solidFill>
            <a:srgbClr val="FFC000"/>
          </a:solidFill>
        </p:spPr>
        <p:txBody>
          <a:bodyPr wrap="none" rtlCol="0">
            <a:spAutoFit/>
          </a:bodyPr>
          <a:lstStyle/>
          <a:p>
            <a:r>
              <a:rPr lang="en-US" dirty="0"/>
              <a:t>Download python code</a:t>
            </a:r>
          </a:p>
        </p:txBody>
      </p:sp>
      <p:pic>
        <p:nvPicPr>
          <p:cNvPr id="6" name="Picture 5">
            <a:extLst>
              <a:ext uri="{FF2B5EF4-FFF2-40B4-BE49-F238E27FC236}">
                <a16:creationId xmlns:a16="http://schemas.microsoft.com/office/drawing/2014/main" id="{FE87BE3D-228B-8291-4AD6-0F99B4D53D1F}"/>
              </a:ext>
            </a:extLst>
          </p:cNvPr>
          <p:cNvPicPr>
            <a:picLocks noChangeAspect="1"/>
          </p:cNvPicPr>
          <p:nvPr/>
        </p:nvPicPr>
        <p:blipFill>
          <a:blip r:embed="rId4"/>
          <a:stretch>
            <a:fillRect/>
          </a:stretch>
        </p:blipFill>
        <p:spPr>
          <a:xfrm>
            <a:off x="787020" y="3936719"/>
            <a:ext cx="4686706" cy="2293819"/>
          </a:xfrm>
          <a:prstGeom prst="rect">
            <a:avLst/>
          </a:prstGeom>
        </p:spPr>
      </p:pic>
      <p:sp>
        <p:nvSpPr>
          <p:cNvPr id="7" name="TextBox 6">
            <a:extLst>
              <a:ext uri="{FF2B5EF4-FFF2-40B4-BE49-F238E27FC236}">
                <a16:creationId xmlns:a16="http://schemas.microsoft.com/office/drawing/2014/main" id="{55DDBF95-EE9E-18B6-6121-7C1D96A8BEAE}"/>
              </a:ext>
            </a:extLst>
          </p:cNvPr>
          <p:cNvSpPr txBox="1"/>
          <p:nvPr/>
        </p:nvSpPr>
        <p:spPr>
          <a:xfrm>
            <a:off x="787020" y="3565470"/>
            <a:ext cx="2866426" cy="369332"/>
          </a:xfrm>
          <a:prstGeom prst="rect">
            <a:avLst/>
          </a:prstGeom>
          <a:solidFill>
            <a:srgbClr val="FFC000"/>
          </a:solidFill>
        </p:spPr>
        <p:txBody>
          <a:bodyPr wrap="none" rtlCol="0">
            <a:spAutoFit/>
          </a:bodyPr>
          <a:lstStyle/>
          <a:p>
            <a:r>
              <a:rPr lang="en-US" dirty="0"/>
              <a:t>Execution results: list all tags</a:t>
            </a:r>
          </a:p>
        </p:txBody>
      </p:sp>
      <p:pic>
        <p:nvPicPr>
          <p:cNvPr id="8" name="Picture 7">
            <a:extLst>
              <a:ext uri="{FF2B5EF4-FFF2-40B4-BE49-F238E27FC236}">
                <a16:creationId xmlns:a16="http://schemas.microsoft.com/office/drawing/2014/main" id="{9EC71B7D-B3C9-2F1A-CBBA-CEF713DCB7AE}"/>
              </a:ext>
            </a:extLst>
          </p:cNvPr>
          <p:cNvPicPr>
            <a:picLocks noChangeAspect="1"/>
          </p:cNvPicPr>
          <p:nvPr/>
        </p:nvPicPr>
        <p:blipFill>
          <a:blip r:embed="rId5"/>
          <a:stretch>
            <a:fillRect/>
          </a:stretch>
        </p:blipFill>
        <p:spPr>
          <a:xfrm>
            <a:off x="7646519" y="3337219"/>
            <a:ext cx="3560232" cy="3249776"/>
          </a:xfrm>
          <a:prstGeom prst="rect">
            <a:avLst/>
          </a:prstGeom>
        </p:spPr>
      </p:pic>
    </p:spTree>
    <p:extLst>
      <p:ext uri="{BB962C8B-B14F-4D97-AF65-F5344CB8AC3E}">
        <p14:creationId xmlns:p14="http://schemas.microsoft.com/office/powerpoint/2010/main" val="342955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List a </a:t>
            </a:r>
            <a:r>
              <a:rPr lang="en-GB" dirty="0">
                <a:latin typeface="OCRB" panose="020B0609020202020204" pitchFamily="49" charset="0"/>
              </a:rPr>
              <a:t>book</a:t>
            </a:r>
            <a:r>
              <a:rPr lang="en-GB" dirty="0"/>
              <a:t> attribute: </a:t>
            </a:r>
            <a:r>
              <a:rPr lang="en-GB" dirty="0">
                <a:latin typeface="OCRB" panose="020B0609020202020204" pitchFamily="49" charset="0"/>
              </a:rPr>
              <a:t>category</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B3B9A1EB-A453-20BB-A2B8-3FBA952E8331}"/>
              </a:ext>
            </a:extLst>
          </p:cNvPr>
          <p:cNvPicPr>
            <a:picLocks noChangeAspect="1"/>
          </p:cNvPicPr>
          <p:nvPr/>
        </p:nvPicPr>
        <p:blipFill>
          <a:blip r:embed="rId2"/>
          <a:stretch>
            <a:fillRect/>
          </a:stretch>
        </p:blipFill>
        <p:spPr>
          <a:xfrm>
            <a:off x="757518" y="3429000"/>
            <a:ext cx="7994073" cy="2514818"/>
          </a:xfrm>
          <a:prstGeom prst="rect">
            <a:avLst/>
          </a:prstGeom>
        </p:spPr>
      </p:pic>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3"/>
          <a:srcRect r="12026"/>
          <a:stretch/>
        </p:blipFill>
        <p:spPr>
          <a:xfrm>
            <a:off x="8940801" y="-1"/>
            <a:ext cx="3251200" cy="3373393"/>
          </a:xfrm>
          <a:prstGeom prst="rect">
            <a:avLst/>
          </a:prstGeom>
        </p:spPr>
      </p:pic>
    </p:spTree>
    <p:extLst>
      <p:ext uri="{BB962C8B-B14F-4D97-AF65-F5344CB8AC3E}">
        <p14:creationId xmlns:p14="http://schemas.microsoft.com/office/powerpoint/2010/main" val="1719706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D30E2-0588-FF6F-6BD6-4BAAE8BC8602}"/>
              </a:ext>
            </a:extLst>
          </p:cNvPr>
          <p:cNvPicPr>
            <a:picLocks noChangeAspect="1"/>
          </p:cNvPicPr>
          <p:nvPr/>
        </p:nvPicPr>
        <p:blipFill>
          <a:blip r:embed="rId3"/>
          <a:stretch>
            <a:fillRect/>
          </a:stretch>
        </p:blipFill>
        <p:spPr>
          <a:xfrm>
            <a:off x="1122883" y="4143473"/>
            <a:ext cx="3391060" cy="884172"/>
          </a:xfrm>
          <a:prstGeom prst="rect">
            <a:avLst/>
          </a:prstGeom>
        </p:spPr>
      </p:pic>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4"/>
          <a:srcRect r="12434"/>
          <a:stretch/>
        </p:blipFill>
        <p:spPr>
          <a:xfrm>
            <a:off x="8631768" y="0"/>
            <a:ext cx="3560232" cy="3711238"/>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bookstore_list_book_category_attrib.py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6921666"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bookstore_list_book_category_attrib.py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spTree>
    <p:extLst>
      <p:ext uri="{BB962C8B-B14F-4D97-AF65-F5344CB8AC3E}">
        <p14:creationId xmlns:p14="http://schemas.microsoft.com/office/powerpoint/2010/main" val="2108910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List a </a:t>
            </a:r>
            <a:r>
              <a:rPr lang="en-GB" dirty="0">
                <a:latin typeface="OCRB" panose="020B0609020202020204" pitchFamily="49" charset="0"/>
              </a:rPr>
              <a:t>book</a:t>
            </a:r>
            <a:r>
              <a:rPr lang="en-GB" dirty="0"/>
              <a:t> tag: </a:t>
            </a:r>
            <a:r>
              <a:rPr lang="en-GB" dirty="0">
                <a:latin typeface="OCRB" panose="020B0609020202020204" pitchFamily="49" charset="0"/>
              </a:rPr>
              <a:t>title </a:t>
            </a:r>
            <a:r>
              <a:rPr lang="en-GB" dirty="0"/>
              <a:t>and its </a:t>
            </a:r>
            <a:r>
              <a:rPr lang="en-GB" dirty="0">
                <a:latin typeface="OCRB" panose="020B0609020202020204" pitchFamily="49" charset="0"/>
              </a:rPr>
              <a:t>text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9096225" y="0"/>
            <a:ext cx="3095775" cy="3249776"/>
          </a:xfrm>
          <a:prstGeom prst="rect">
            <a:avLst/>
          </a:prstGeom>
        </p:spPr>
      </p:pic>
      <p:pic>
        <p:nvPicPr>
          <p:cNvPr id="5" name="Picture 4">
            <a:extLst>
              <a:ext uri="{FF2B5EF4-FFF2-40B4-BE49-F238E27FC236}">
                <a16:creationId xmlns:a16="http://schemas.microsoft.com/office/drawing/2014/main" id="{1572FA8A-901E-3A04-7807-0219A9D0B0A0}"/>
              </a:ext>
            </a:extLst>
          </p:cNvPr>
          <p:cNvPicPr>
            <a:picLocks noChangeAspect="1"/>
          </p:cNvPicPr>
          <p:nvPr/>
        </p:nvPicPr>
        <p:blipFill>
          <a:blip r:embed="rId3"/>
          <a:stretch>
            <a:fillRect/>
          </a:stretch>
        </p:blipFill>
        <p:spPr>
          <a:xfrm>
            <a:off x="838200" y="3055683"/>
            <a:ext cx="7582557" cy="2720576"/>
          </a:xfrm>
          <a:prstGeom prst="rect">
            <a:avLst/>
          </a:prstGeom>
        </p:spPr>
      </p:pic>
    </p:spTree>
    <p:extLst>
      <p:ext uri="{BB962C8B-B14F-4D97-AF65-F5344CB8AC3E}">
        <p14:creationId xmlns:p14="http://schemas.microsoft.com/office/powerpoint/2010/main" val="107484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5" name="TextBox 4">
            <a:extLst>
              <a:ext uri="{FF2B5EF4-FFF2-40B4-BE49-F238E27FC236}">
                <a16:creationId xmlns:a16="http://schemas.microsoft.com/office/drawing/2014/main" id="{895C53AD-C359-4459-ACA6-4997450B8077}"/>
              </a:ext>
            </a:extLst>
          </p:cNvPr>
          <p:cNvSpPr txBox="1"/>
          <p:nvPr/>
        </p:nvSpPr>
        <p:spPr>
          <a:xfrm>
            <a:off x="1983275" y="64193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bookstore_list_book_titles_v1.py</a:t>
            </a:r>
            <a:endParaRPr lang="en-US" sz="1100" dirty="0"/>
          </a:p>
        </p:txBody>
      </p:sp>
      <p:pic>
        <p:nvPicPr>
          <p:cNvPr id="1026" name="Picture 2" descr="Download - Free arrows icons">
            <a:extLst>
              <a:ext uri="{FF2B5EF4-FFF2-40B4-BE49-F238E27FC236}">
                <a16:creationId xmlns:a16="http://schemas.microsoft.com/office/drawing/2014/main" id="{2585EC09-F1D4-826D-0700-3F6A2718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734" y="6653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bookstore_list_titles_v1.py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7" name="Picture 6">
            <a:extLst>
              <a:ext uri="{FF2B5EF4-FFF2-40B4-BE49-F238E27FC236}">
                <a16:creationId xmlns:a16="http://schemas.microsoft.com/office/drawing/2014/main" id="{A85F9621-8477-3877-A7CA-41C6991B3DEE}"/>
              </a:ext>
            </a:extLst>
          </p:cNvPr>
          <p:cNvPicPr>
            <a:picLocks noChangeAspect="1"/>
          </p:cNvPicPr>
          <p:nvPr/>
        </p:nvPicPr>
        <p:blipFill>
          <a:blip r:embed="rId5"/>
          <a:stretch>
            <a:fillRect/>
          </a:stretch>
        </p:blipFill>
        <p:spPr>
          <a:xfrm>
            <a:off x="1122883" y="4168546"/>
            <a:ext cx="3179076" cy="780825"/>
          </a:xfrm>
          <a:prstGeom prst="rect">
            <a:avLst/>
          </a:prstGeom>
        </p:spPr>
      </p:pic>
    </p:spTree>
    <p:extLst>
      <p:ext uri="{BB962C8B-B14F-4D97-AF65-F5344CB8AC3E}">
        <p14:creationId xmlns:p14="http://schemas.microsoft.com/office/powerpoint/2010/main" val="354835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B4B3B-F987-B078-5159-C4CC34F09177}"/>
              </a:ext>
            </a:extLst>
          </p:cNvPr>
          <p:cNvPicPr>
            <a:picLocks noChangeAspect="1"/>
          </p:cNvPicPr>
          <p:nvPr/>
        </p:nvPicPr>
        <p:blipFill>
          <a:blip r:embed="rId2"/>
          <a:stretch>
            <a:fillRect/>
          </a:stretch>
        </p:blipFill>
        <p:spPr>
          <a:xfrm>
            <a:off x="1446064" y="2197925"/>
            <a:ext cx="7383587" cy="3115298"/>
          </a:xfrm>
          <a:prstGeom prst="rect">
            <a:avLst/>
          </a:prstGeom>
        </p:spPr>
      </p:pic>
      <p:sp>
        <p:nvSpPr>
          <p:cNvPr id="5" name="TextBox 4">
            <a:extLst>
              <a:ext uri="{FF2B5EF4-FFF2-40B4-BE49-F238E27FC236}">
                <a16:creationId xmlns:a16="http://schemas.microsoft.com/office/drawing/2014/main" id="{A3295B88-5D66-5076-769C-1653B37C485B}"/>
              </a:ext>
            </a:extLst>
          </p:cNvPr>
          <p:cNvSpPr txBox="1"/>
          <p:nvPr/>
        </p:nvSpPr>
        <p:spPr>
          <a:xfrm>
            <a:off x="1446064" y="1779672"/>
            <a:ext cx="6172200" cy="400110"/>
          </a:xfrm>
          <a:prstGeom prst="rect">
            <a:avLst/>
          </a:prstGeom>
          <a:noFill/>
        </p:spPr>
        <p:txBody>
          <a:bodyPr wrap="square">
            <a:spAutoFit/>
          </a:bodyPr>
          <a:lstStyle/>
          <a:p>
            <a:r>
              <a:rPr lang="en-GB" sz="2000" dirty="0"/>
              <a:t>List a </a:t>
            </a:r>
            <a:r>
              <a:rPr lang="en-GB" sz="2000" dirty="0">
                <a:latin typeface="OCRB" panose="020B0609020202020204" pitchFamily="49" charset="0"/>
              </a:rPr>
              <a:t>book</a:t>
            </a:r>
            <a:r>
              <a:rPr lang="en-GB" sz="2000" dirty="0"/>
              <a:t> tag: </a:t>
            </a:r>
            <a:r>
              <a:rPr lang="en-GB" sz="2000" dirty="0">
                <a:latin typeface="OCRB" panose="020B0609020202020204" pitchFamily="49" charset="0"/>
              </a:rPr>
              <a:t>category</a:t>
            </a:r>
            <a:r>
              <a:rPr lang="en-GB" sz="2000" dirty="0"/>
              <a:t> and its </a:t>
            </a:r>
            <a:r>
              <a:rPr lang="en-GB" sz="2000" dirty="0">
                <a:latin typeface="OCRB" panose="020B0609020202020204" pitchFamily="49" charset="0"/>
              </a:rPr>
              <a:t>text</a:t>
            </a:r>
            <a:r>
              <a:rPr lang="en-GB" sz="2000" dirty="0"/>
              <a:t> (alternative)</a:t>
            </a:r>
            <a:endParaRPr lang="en-US" sz="2000" dirty="0"/>
          </a:p>
        </p:txBody>
      </p:sp>
      <p:pic>
        <p:nvPicPr>
          <p:cNvPr id="7" name="Picture 2" descr="Download - Free arrows icons">
            <a:extLst>
              <a:ext uri="{FF2B5EF4-FFF2-40B4-BE49-F238E27FC236}">
                <a16:creationId xmlns:a16="http://schemas.microsoft.com/office/drawing/2014/main" id="{9B2D8879-203A-D08B-13C3-B46F4C2A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763" y="360595"/>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8E1352-88D9-4138-EE7A-327F18963196}"/>
              </a:ext>
            </a:extLst>
          </p:cNvPr>
          <p:cNvSpPr txBox="1"/>
          <p:nvPr/>
        </p:nvSpPr>
        <p:spPr>
          <a:xfrm>
            <a:off x="8318761" y="313684"/>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bookstore_list_book_titles_v2.py</a:t>
            </a:r>
            <a:endParaRPr lang="en-US" sz="1100" dirty="0"/>
          </a:p>
        </p:txBody>
      </p:sp>
    </p:spTree>
    <p:extLst>
      <p:ext uri="{BB962C8B-B14F-4D97-AF65-F5344CB8AC3E}">
        <p14:creationId xmlns:p14="http://schemas.microsoft.com/office/powerpoint/2010/main" val="2665196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book</a:t>
            </a:r>
            <a:r>
              <a:rPr lang="en-GB" dirty="0"/>
              <a:t> details</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pic>
        <p:nvPicPr>
          <p:cNvPr id="4" name="Picture 3">
            <a:extLst>
              <a:ext uri="{FF2B5EF4-FFF2-40B4-BE49-F238E27FC236}">
                <a16:creationId xmlns:a16="http://schemas.microsoft.com/office/drawing/2014/main" id="{5175814B-F0CB-B1DC-2C2A-68DE0C286310}"/>
              </a:ext>
            </a:extLst>
          </p:cNvPr>
          <p:cNvPicPr>
            <a:picLocks noChangeAspect="1"/>
          </p:cNvPicPr>
          <p:nvPr/>
        </p:nvPicPr>
        <p:blipFill>
          <a:blip r:embed="rId3"/>
          <a:stretch>
            <a:fillRect/>
          </a:stretch>
        </p:blipFill>
        <p:spPr>
          <a:xfrm>
            <a:off x="838200" y="2570895"/>
            <a:ext cx="6767146" cy="2964437"/>
          </a:xfrm>
          <a:prstGeom prst="rect">
            <a:avLst/>
          </a:prstGeom>
        </p:spPr>
      </p:pic>
    </p:spTree>
    <p:extLst>
      <p:ext uri="{BB962C8B-B14F-4D97-AF65-F5344CB8AC3E}">
        <p14:creationId xmlns:p14="http://schemas.microsoft.com/office/powerpoint/2010/main" val="252337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122883" y="377414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104734" y="3059668"/>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bookstore_show_first_book.py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122883" y="2669213"/>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520" y="390478"/>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1104734" y="1338649"/>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bookstore_show_first_book.py</a:t>
            </a:r>
            <a:endParaRPr lang="en-US" sz="1100" dirty="0"/>
          </a:p>
        </p:txBody>
      </p:sp>
      <p:pic>
        <p:nvPicPr>
          <p:cNvPr id="11" name="Picture 10">
            <a:extLst>
              <a:ext uri="{FF2B5EF4-FFF2-40B4-BE49-F238E27FC236}">
                <a16:creationId xmlns:a16="http://schemas.microsoft.com/office/drawing/2014/main" id="{EC92628C-FEA0-15B9-08EB-E520B1FD91EF}"/>
              </a:ext>
            </a:extLst>
          </p:cNvPr>
          <p:cNvPicPr>
            <a:picLocks noChangeAspect="1"/>
          </p:cNvPicPr>
          <p:nvPr/>
        </p:nvPicPr>
        <p:blipFill>
          <a:blip r:embed="rId5"/>
          <a:stretch>
            <a:fillRect/>
          </a:stretch>
        </p:blipFill>
        <p:spPr>
          <a:xfrm>
            <a:off x="1104734" y="4143473"/>
            <a:ext cx="2978307" cy="1132470"/>
          </a:xfrm>
          <a:prstGeom prst="rect">
            <a:avLst/>
          </a:prstGeom>
        </p:spPr>
      </p:pic>
    </p:spTree>
    <p:extLst>
      <p:ext uri="{BB962C8B-B14F-4D97-AF65-F5344CB8AC3E}">
        <p14:creationId xmlns:p14="http://schemas.microsoft.com/office/powerpoint/2010/main" val="329766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one </a:t>
            </a:r>
            <a:r>
              <a:rPr lang="en-GB" dirty="0">
                <a:latin typeface="OCRB" panose="020B0609020202020204" pitchFamily="49" charset="0"/>
              </a:rPr>
              <a:t>author</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5" name="TextBox 4">
            <a:extLst>
              <a:ext uri="{FF2B5EF4-FFF2-40B4-BE49-F238E27FC236}">
                <a16:creationId xmlns:a16="http://schemas.microsoft.com/office/drawing/2014/main" id="{D226844A-C2BA-A55F-A9B8-39F0B0925EA3}"/>
              </a:ext>
            </a:extLst>
          </p:cNvPr>
          <p:cNvSpPr txBox="1"/>
          <p:nvPr/>
        </p:nvSpPr>
        <p:spPr>
          <a:xfrm>
            <a:off x="5246915" y="1506022"/>
            <a:ext cx="2540000" cy="369332"/>
          </a:xfrm>
          <a:prstGeom prst="rect">
            <a:avLst/>
          </a:prstGeom>
          <a:noFill/>
        </p:spPr>
        <p:txBody>
          <a:bodyPr wrap="square">
            <a:spAutoFit/>
          </a:bodyPr>
          <a:lstStyle/>
          <a:p>
            <a:r>
              <a:rPr lang="en-US" dirty="0">
                <a:solidFill>
                  <a:srgbClr val="CE9178"/>
                </a:solidFill>
                <a:latin typeface="Consolas" panose="020B0609020204030204" pitchFamily="49" charset="0"/>
              </a:rPr>
              <a:t>"Giada </a:t>
            </a:r>
            <a:r>
              <a:rPr lang="en-US" b="0" dirty="0" err="1">
                <a:solidFill>
                  <a:srgbClr val="CE9178"/>
                </a:solidFill>
                <a:effectLst/>
                <a:latin typeface="Consolas" panose="020B0609020204030204" pitchFamily="49" charset="0"/>
              </a:rPr>
              <a:t>Laurentiis</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2FF31819-22FD-0BC5-2E0C-3DA39980F5D0}"/>
              </a:ext>
            </a:extLst>
          </p:cNvPr>
          <p:cNvSpPr/>
          <p:nvPr/>
        </p:nvSpPr>
        <p:spPr>
          <a:xfrm>
            <a:off x="9325429" y="762000"/>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EA173B6-A117-64B9-A958-CA3498DD8F0C}"/>
              </a:ext>
            </a:extLst>
          </p:cNvPr>
          <p:cNvCxnSpPr>
            <a:endCxn id="5" idx="0"/>
          </p:cNvCxnSpPr>
          <p:nvPr/>
        </p:nvCxnSpPr>
        <p:spPr>
          <a:xfrm flipH="1">
            <a:off x="6516915" y="889000"/>
            <a:ext cx="2750456" cy="61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0B7D1C7-34BB-965F-89B4-CBE2CC861F0A}"/>
              </a:ext>
            </a:extLst>
          </p:cNvPr>
          <p:cNvPicPr>
            <a:picLocks noChangeAspect="1"/>
          </p:cNvPicPr>
          <p:nvPr/>
        </p:nvPicPr>
        <p:blipFill>
          <a:blip r:embed="rId3"/>
          <a:stretch>
            <a:fillRect/>
          </a:stretch>
        </p:blipFill>
        <p:spPr>
          <a:xfrm>
            <a:off x="996907" y="2307710"/>
            <a:ext cx="6790008" cy="3535986"/>
          </a:xfrm>
          <a:prstGeom prst="rect">
            <a:avLst/>
          </a:prstGeom>
        </p:spPr>
      </p:pic>
    </p:spTree>
    <p:extLst>
      <p:ext uri="{BB962C8B-B14F-4D97-AF65-F5344CB8AC3E}">
        <p14:creationId xmlns:p14="http://schemas.microsoft.com/office/powerpoint/2010/main" val="358108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189553"/>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bookstore_update_one_author.py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bookstore_update_one_author.py</a:t>
            </a:r>
            <a:endParaRPr lang="en-US" sz="1100" dirty="0"/>
          </a:p>
        </p:txBody>
      </p:sp>
      <p:pic>
        <p:nvPicPr>
          <p:cNvPr id="7" name="Picture 6">
            <a:extLst>
              <a:ext uri="{FF2B5EF4-FFF2-40B4-BE49-F238E27FC236}">
                <a16:creationId xmlns:a16="http://schemas.microsoft.com/office/drawing/2014/main" id="{19687956-3091-2D4F-1FF7-B9990208EFEE}"/>
              </a:ext>
            </a:extLst>
          </p:cNvPr>
          <p:cNvPicPr>
            <a:picLocks noChangeAspect="1"/>
          </p:cNvPicPr>
          <p:nvPr/>
        </p:nvPicPr>
        <p:blipFill>
          <a:blip r:embed="rId5"/>
          <a:stretch>
            <a:fillRect/>
          </a:stretch>
        </p:blipFill>
        <p:spPr>
          <a:xfrm>
            <a:off x="1281106" y="2575625"/>
            <a:ext cx="3894157" cy="3764606"/>
          </a:xfrm>
          <a:prstGeom prst="rect">
            <a:avLst/>
          </a:prstGeom>
        </p:spPr>
      </p:pic>
      <p:sp>
        <p:nvSpPr>
          <p:cNvPr id="10" name="Rectangle 9">
            <a:extLst>
              <a:ext uri="{FF2B5EF4-FFF2-40B4-BE49-F238E27FC236}">
                <a16:creationId xmlns:a16="http://schemas.microsoft.com/office/drawing/2014/main" id="{9ACBE60E-2DD1-80AA-04DF-C306BC6AB15A}"/>
              </a:ext>
            </a:extLst>
          </p:cNvPr>
          <p:cNvSpPr/>
          <p:nvPr/>
        </p:nvSpPr>
        <p:spPr>
          <a:xfrm>
            <a:off x="9325429" y="791028"/>
            <a:ext cx="2489200"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3D17767-895B-515A-6E02-186A67013227}"/>
              </a:ext>
            </a:extLst>
          </p:cNvPr>
          <p:cNvCxnSpPr/>
          <p:nvPr/>
        </p:nvCxnSpPr>
        <p:spPr>
          <a:xfrm flipH="1">
            <a:off x="4405086" y="950797"/>
            <a:ext cx="4920343" cy="228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49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982D-F826-6AB5-519C-608232BB448F}"/>
              </a:ext>
            </a:extLst>
          </p:cNvPr>
          <p:cNvSpPr>
            <a:spLocks noGrp="1"/>
          </p:cNvSpPr>
          <p:nvPr>
            <p:ph type="title"/>
          </p:nvPr>
        </p:nvSpPr>
        <p:spPr/>
        <p:txBody>
          <a:bodyPr/>
          <a:lstStyle/>
          <a:p>
            <a:r>
              <a:rPr lang="en-GB" dirty="0"/>
              <a:t>Topics</a:t>
            </a:r>
            <a:endParaRPr lang="en-US" dirty="0"/>
          </a:p>
        </p:txBody>
      </p:sp>
      <p:sp>
        <p:nvSpPr>
          <p:cNvPr id="3" name="Content Placeholder 2">
            <a:extLst>
              <a:ext uri="{FF2B5EF4-FFF2-40B4-BE49-F238E27FC236}">
                <a16:creationId xmlns:a16="http://schemas.microsoft.com/office/drawing/2014/main" id="{002CBC0B-838F-3E89-DFFE-3E08B2FC7133}"/>
              </a:ext>
            </a:extLst>
          </p:cNvPr>
          <p:cNvSpPr>
            <a:spLocks noGrp="1"/>
          </p:cNvSpPr>
          <p:nvPr>
            <p:ph idx="1"/>
          </p:nvPr>
        </p:nvSpPr>
        <p:spPr/>
        <p:txBody>
          <a:bodyPr/>
          <a:lstStyle/>
          <a:p>
            <a:r>
              <a:rPr lang="en-GB" dirty="0"/>
              <a:t>Introduction to XML</a:t>
            </a:r>
          </a:p>
          <a:p>
            <a:r>
              <a:rPr lang="en-GB" dirty="0"/>
              <a:t>Retrieve information from </a:t>
            </a:r>
            <a:r>
              <a:rPr lang="en-GB" dirty="0">
                <a:latin typeface="OCRB" panose="020B0609020202020204" pitchFamily="49" charset="0"/>
              </a:rPr>
              <a:t>bookstore.xml </a:t>
            </a:r>
            <a:r>
              <a:rPr lang="en-GB" dirty="0"/>
              <a:t>file</a:t>
            </a:r>
          </a:p>
          <a:p>
            <a:r>
              <a:rPr lang="en-GB" dirty="0"/>
              <a:t>Investigate Windows Security Event Logs</a:t>
            </a:r>
          </a:p>
          <a:p>
            <a:pPr lvl="1"/>
            <a:r>
              <a:rPr lang="en-GB" dirty="0"/>
              <a:t>binary logs are converted to a </a:t>
            </a:r>
            <a:r>
              <a:rPr lang="en-GB" dirty="0">
                <a:latin typeface="OCRB" panose="020B0609020202020204" pitchFamily="49" charset="0"/>
              </a:rPr>
              <a:t>.xml </a:t>
            </a:r>
            <a:r>
              <a:rPr lang="en-GB" dirty="0"/>
              <a:t>file</a:t>
            </a:r>
            <a:endParaRPr lang="en-US" dirty="0"/>
          </a:p>
        </p:txBody>
      </p:sp>
    </p:spTree>
    <p:extLst>
      <p:ext uri="{BB962C8B-B14F-4D97-AF65-F5344CB8AC3E}">
        <p14:creationId xmlns:p14="http://schemas.microsoft.com/office/powerpoint/2010/main" val="25872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Update </a:t>
            </a:r>
            <a:r>
              <a:rPr lang="en-GB" dirty="0">
                <a:latin typeface="OCRB" panose="020B0609020202020204" pitchFamily="49" charset="0"/>
              </a:rPr>
              <a:t>price</a:t>
            </a:r>
            <a:r>
              <a:rPr lang="en-GB" dirty="0"/>
              <a:t> with </a:t>
            </a:r>
            <a:r>
              <a:rPr lang="en-GB" dirty="0">
                <a:latin typeface="OCRB" panose="020B0609020202020204" pitchFamily="49" charset="0"/>
              </a:rPr>
              <a:t>price +1</a:t>
            </a:r>
            <a:r>
              <a:rPr lang="en-GB" dirty="0"/>
              <a:t> </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FBEC581E-808F-C114-87FE-B99F649C6516}"/>
              </a:ext>
            </a:extLst>
          </p:cNvPr>
          <p:cNvPicPr>
            <a:picLocks noChangeAspect="1"/>
          </p:cNvPicPr>
          <p:nvPr/>
        </p:nvPicPr>
        <p:blipFill rotWithShape="1">
          <a:blip r:embed="rId2"/>
          <a:srcRect r="13045"/>
          <a:stretch/>
        </p:blipFill>
        <p:spPr>
          <a:xfrm>
            <a:off x="8766629" y="0"/>
            <a:ext cx="3425371" cy="3595768"/>
          </a:xfrm>
          <a:prstGeom prst="rect">
            <a:avLst/>
          </a:prstGeom>
        </p:spPr>
      </p:pic>
      <p:sp>
        <p:nvSpPr>
          <p:cNvPr id="6" name="Rectangle 5">
            <a:extLst>
              <a:ext uri="{FF2B5EF4-FFF2-40B4-BE49-F238E27FC236}">
                <a16:creationId xmlns:a16="http://schemas.microsoft.com/office/drawing/2014/main" id="{2FF31819-22FD-0BC5-2E0C-3DA39980F5D0}"/>
              </a:ext>
            </a:extLst>
          </p:cNvPr>
          <p:cNvSpPr/>
          <p:nvPr/>
        </p:nvSpPr>
        <p:spPr>
          <a:xfrm>
            <a:off x="9427027" y="1074051"/>
            <a:ext cx="1480459" cy="2540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55FF3E-3608-A1F3-9811-EBBDBE6AFC2C}"/>
              </a:ext>
            </a:extLst>
          </p:cNvPr>
          <p:cNvPicPr>
            <a:picLocks noChangeAspect="1"/>
          </p:cNvPicPr>
          <p:nvPr/>
        </p:nvPicPr>
        <p:blipFill>
          <a:blip r:embed="rId3"/>
          <a:stretch>
            <a:fillRect/>
          </a:stretch>
        </p:blipFill>
        <p:spPr>
          <a:xfrm>
            <a:off x="838200" y="2030919"/>
            <a:ext cx="5936494" cy="4000847"/>
          </a:xfrm>
          <a:prstGeom prst="rect">
            <a:avLst/>
          </a:prstGeom>
        </p:spPr>
      </p:pic>
    </p:spTree>
    <p:extLst>
      <p:ext uri="{BB962C8B-B14F-4D97-AF65-F5344CB8AC3E}">
        <p14:creationId xmlns:p14="http://schemas.microsoft.com/office/powerpoint/2010/main" val="257035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81106" y="20188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81106" y="1585760"/>
            <a:ext cx="5883895"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bookstore_update_price_plus1.py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81106" y="12114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63" y="2282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256972" y="1957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bookstore_update_price_plus1.py</a:t>
            </a:r>
            <a:endParaRPr lang="en-US" sz="1100" dirty="0"/>
          </a:p>
        </p:txBody>
      </p:sp>
      <p:pic>
        <p:nvPicPr>
          <p:cNvPr id="11" name="Picture 10">
            <a:extLst>
              <a:ext uri="{FF2B5EF4-FFF2-40B4-BE49-F238E27FC236}">
                <a16:creationId xmlns:a16="http://schemas.microsoft.com/office/drawing/2014/main" id="{44A2B6F3-97E8-D059-0D45-A8B32CF24C7E}"/>
              </a:ext>
            </a:extLst>
          </p:cNvPr>
          <p:cNvPicPr>
            <a:picLocks noChangeAspect="1"/>
          </p:cNvPicPr>
          <p:nvPr/>
        </p:nvPicPr>
        <p:blipFill>
          <a:blip r:embed="rId5"/>
          <a:stretch>
            <a:fillRect/>
          </a:stretch>
        </p:blipFill>
        <p:spPr>
          <a:xfrm>
            <a:off x="3056464" y="2018881"/>
            <a:ext cx="4983912" cy="4839119"/>
          </a:xfrm>
          <a:prstGeom prst="rect">
            <a:avLst/>
          </a:prstGeom>
        </p:spPr>
      </p:pic>
    </p:spTree>
    <p:extLst>
      <p:ext uri="{BB962C8B-B14F-4D97-AF65-F5344CB8AC3E}">
        <p14:creationId xmlns:p14="http://schemas.microsoft.com/office/powerpoint/2010/main" val="3943508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p:txBody>
          <a:bodyPr/>
          <a:lstStyle/>
          <a:p>
            <a:r>
              <a:rPr lang="en-GB" dirty="0"/>
              <a:t>Remove namespace in XML</a:t>
            </a:r>
            <a:endParaRPr lang="en-US" dirty="0">
              <a:latin typeface="OCRB" panose="020B0609020202020204" pitchFamily="49" charset="0"/>
            </a:endParaRPr>
          </a:p>
        </p:txBody>
      </p:sp>
      <p:sp>
        <p:nvSpPr>
          <p:cNvPr id="5" name="Content Placeholder 4">
            <a:extLst>
              <a:ext uri="{FF2B5EF4-FFF2-40B4-BE49-F238E27FC236}">
                <a16:creationId xmlns:a16="http://schemas.microsoft.com/office/drawing/2014/main" id="{084CF6EF-7892-2314-C9C8-40FD874F8DB5}"/>
              </a:ext>
            </a:extLst>
          </p:cNvPr>
          <p:cNvSpPr>
            <a:spLocks noGrp="1"/>
          </p:cNvSpPr>
          <p:nvPr>
            <p:ph idx="1"/>
          </p:nvPr>
        </p:nvSpPr>
        <p:spPr>
          <a:xfrm>
            <a:off x="838200" y="1825625"/>
            <a:ext cx="6752771" cy="4351338"/>
          </a:xfrm>
        </p:spPr>
        <p:txBody>
          <a:bodyPr>
            <a:normAutofit/>
          </a:bodyPr>
          <a:lstStyle/>
          <a:p>
            <a:r>
              <a:rPr lang="en-GB" dirty="0"/>
              <a:t>A namespace is a mechanism that allows you to uniquely identify elements and attributes within an XML document. </a:t>
            </a:r>
          </a:p>
          <a:p>
            <a:pPr lvl="1"/>
            <a:r>
              <a:rPr lang="en-GB" dirty="0"/>
              <a:t>It's used to avoid naming conflicts when different XML vocabularies or documents are combined or used together.</a:t>
            </a:r>
          </a:p>
          <a:p>
            <a:r>
              <a:rPr lang="en-GB" dirty="0"/>
              <a:t>Namespaces are particularly useful when</a:t>
            </a:r>
          </a:p>
          <a:p>
            <a:pPr lvl="1"/>
            <a:r>
              <a:rPr lang="en-GB" dirty="0"/>
              <a:t>you have XML documents that contain elements and attributes with the same names, but they are intended to represent different things.</a:t>
            </a:r>
            <a:endParaRPr lang="en-US" dirty="0"/>
          </a:p>
        </p:txBody>
      </p:sp>
      <p:pic>
        <p:nvPicPr>
          <p:cNvPr id="4" name="Picture 3">
            <a:extLst>
              <a:ext uri="{FF2B5EF4-FFF2-40B4-BE49-F238E27FC236}">
                <a16:creationId xmlns:a16="http://schemas.microsoft.com/office/drawing/2014/main" id="{457B1059-4CAB-F2BE-FAEC-03CE2ACBFA6D}"/>
              </a:ext>
            </a:extLst>
          </p:cNvPr>
          <p:cNvPicPr>
            <a:picLocks noChangeAspect="1"/>
          </p:cNvPicPr>
          <p:nvPr/>
        </p:nvPicPr>
        <p:blipFill>
          <a:blip r:embed="rId2"/>
          <a:stretch>
            <a:fillRect/>
          </a:stretch>
        </p:blipFill>
        <p:spPr>
          <a:xfrm>
            <a:off x="8315459" y="158420"/>
            <a:ext cx="3790204" cy="3869294"/>
          </a:xfrm>
          <a:prstGeom prst="rect">
            <a:avLst/>
          </a:prstGeom>
        </p:spPr>
      </p:pic>
      <p:sp>
        <p:nvSpPr>
          <p:cNvPr id="8" name="Rectangle 7">
            <a:extLst>
              <a:ext uri="{FF2B5EF4-FFF2-40B4-BE49-F238E27FC236}">
                <a16:creationId xmlns:a16="http://schemas.microsoft.com/office/drawing/2014/main" id="{50BFB675-9478-DF28-6E61-5430F21FA153}"/>
              </a:ext>
            </a:extLst>
          </p:cNvPr>
          <p:cNvSpPr/>
          <p:nvPr/>
        </p:nvSpPr>
        <p:spPr>
          <a:xfrm>
            <a:off x="7994771" y="4785443"/>
            <a:ext cx="4110892" cy="1138773"/>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US" sz="1400">
                <a:solidFill>
                  <a:srgbClr val="FF0000"/>
                </a:solidFill>
              </a:rPr>
              <a:t>XML Namespaces </a:t>
            </a:r>
            <a:r>
              <a:rPr lang="en-US" sz="1400"/>
              <a:t>provide a method to avoid element name conflicts.</a:t>
            </a:r>
          </a:p>
          <a:p>
            <a:pPr marL="742950" lvl="1" indent="-285750">
              <a:buFont typeface="Arial" panose="020B0604020202020204" pitchFamily="34" charset="0"/>
              <a:buChar char="•"/>
            </a:pPr>
            <a:r>
              <a:rPr lang="en-US" sz="1400"/>
              <a:t>defined by an </a:t>
            </a:r>
            <a:r>
              <a:rPr lang="en-US" sz="1400" b="1" err="1"/>
              <a:t>xmlns</a:t>
            </a:r>
            <a:r>
              <a:rPr lang="en-US" sz="1400"/>
              <a:t> attribute in the start tag of an element.</a:t>
            </a:r>
          </a:p>
          <a:p>
            <a:pPr marL="742950" lvl="1" indent="-285750">
              <a:buFont typeface="Arial" panose="020B0604020202020204" pitchFamily="34" charset="0"/>
              <a:buChar char="•"/>
            </a:pPr>
            <a:r>
              <a:rPr lang="en-US" sz="1200" err="1">
                <a:solidFill>
                  <a:srgbClr val="007DB5"/>
                </a:solidFill>
              </a:rPr>
              <a:t>xmlns:</a:t>
            </a:r>
            <a:r>
              <a:rPr lang="en-US" sz="1200" i="1" err="1">
                <a:solidFill>
                  <a:srgbClr val="007DB5"/>
                </a:solidFill>
              </a:rPr>
              <a:t>prefix</a:t>
            </a:r>
            <a:r>
              <a:rPr lang="en-US" sz="1200">
                <a:solidFill>
                  <a:srgbClr val="007DB5"/>
                </a:solidFill>
              </a:rPr>
              <a:t>="</a:t>
            </a:r>
            <a:r>
              <a:rPr lang="en-US" sz="1200" i="1">
                <a:solidFill>
                  <a:srgbClr val="007DB5"/>
                </a:solidFill>
              </a:rPr>
              <a:t>URI</a:t>
            </a:r>
            <a:r>
              <a:rPr lang="en-US" sz="1200">
                <a:solidFill>
                  <a:srgbClr val="007DB5"/>
                </a:solidFill>
              </a:rPr>
              <a:t>".</a:t>
            </a:r>
          </a:p>
        </p:txBody>
      </p:sp>
      <p:cxnSp>
        <p:nvCxnSpPr>
          <p:cNvPr id="9" name="Straight Arrow Connector 8">
            <a:extLst>
              <a:ext uri="{FF2B5EF4-FFF2-40B4-BE49-F238E27FC236}">
                <a16:creationId xmlns:a16="http://schemas.microsoft.com/office/drawing/2014/main" id="{1A2CDD77-8E81-3CAA-85C3-A422BC908673}"/>
              </a:ext>
            </a:extLst>
          </p:cNvPr>
          <p:cNvCxnSpPr>
            <a:cxnSpLocks/>
          </p:cNvCxnSpPr>
          <p:nvPr/>
        </p:nvCxnSpPr>
        <p:spPr>
          <a:xfrm flipH="1" flipV="1">
            <a:off x="9974580" y="805899"/>
            <a:ext cx="424007" cy="3912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5A342A-BD3B-29E5-68B6-4EBF23399D70}"/>
              </a:ext>
            </a:extLst>
          </p:cNvPr>
          <p:cNvPicPr>
            <a:picLocks noChangeAspect="1"/>
          </p:cNvPicPr>
          <p:nvPr/>
        </p:nvPicPr>
        <p:blipFill>
          <a:blip r:embed="rId3"/>
          <a:stretch>
            <a:fillRect/>
          </a:stretch>
        </p:blipFill>
        <p:spPr>
          <a:xfrm>
            <a:off x="784399" y="2426883"/>
            <a:ext cx="10623201" cy="2004234"/>
          </a:xfrm>
          <a:prstGeom prst="rect">
            <a:avLst/>
          </a:prstGeom>
        </p:spPr>
      </p:pic>
      <p:sp>
        <p:nvSpPr>
          <p:cNvPr id="7" name="TextBox 6">
            <a:extLst>
              <a:ext uri="{FF2B5EF4-FFF2-40B4-BE49-F238E27FC236}">
                <a16:creationId xmlns:a16="http://schemas.microsoft.com/office/drawing/2014/main" id="{671734FE-1355-84EB-A8D8-FCEE6D68401B}"/>
              </a:ext>
            </a:extLst>
          </p:cNvPr>
          <p:cNvSpPr txBox="1"/>
          <p:nvPr/>
        </p:nvSpPr>
        <p:spPr>
          <a:xfrm>
            <a:off x="784399" y="2057551"/>
            <a:ext cx="4407681" cy="369332"/>
          </a:xfrm>
          <a:prstGeom prst="rect">
            <a:avLst/>
          </a:prstGeom>
          <a:solidFill>
            <a:srgbClr val="FFC000"/>
          </a:solidFill>
        </p:spPr>
        <p:txBody>
          <a:bodyPr wrap="none" rtlCol="0">
            <a:spAutoFit/>
          </a:bodyPr>
          <a:lstStyle/>
          <a:p>
            <a:r>
              <a:rPr lang="en-US" dirty="0"/>
              <a:t>Download </a:t>
            </a:r>
            <a:r>
              <a:rPr lang="en-US" dirty="0">
                <a:latin typeface="OCRB" panose="020B0609020202020204" pitchFamily="49" charset="0"/>
              </a:rPr>
              <a:t>bookstore</a:t>
            </a:r>
            <a:r>
              <a:rPr lang="en-US" dirty="0"/>
              <a:t> with the namespace</a:t>
            </a:r>
          </a:p>
        </p:txBody>
      </p:sp>
    </p:spTree>
    <p:extLst>
      <p:ext uri="{BB962C8B-B14F-4D97-AF65-F5344CB8AC3E}">
        <p14:creationId xmlns:p14="http://schemas.microsoft.com/office/powerpoint/2010/main" val="990901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91E47-718C-4D1B-8074-27BF5FBD5519}"/>
              </a:ext>
            </a:extLst>
          </p:cNvPr>
          <p:cNvPicPr>
            <a:picLocks noChangeAspect="1"/>
          </p:cNvPicPr>
          <p:nvPr/>
        </p:nvPicPr>
        <p:blipFill>
          <a:blip r:embed="rId2"/>
          <a:stretch>
            <a:fillRect/>
          </a:stretch>
        </p:blipFill>
        <p:spPr>
          <a:xfrm>
            <a:off x="1378698" y="1043817"/>
            <a:ext cx="7353937" cy="5303980"/>
          </a:xfrm>
          <a:prstGeom prst="rect">
            <a:avLst/>
          </a:prstGeom>
        </p:spPr>
      </p:pic>
    </p:spTree>
    <p:extLst>
      <p:ext uri="{BB962C8B-B14F-4D97-AF65-F5344CB8AC3E}">
        <p14:creationId xmlns:p14="http://schemas.microsoft.com/office/powerpoint/2010/main" val="1912111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4F11E-ECD0-3B6D-9E76-7CF0CD98146D}"/>
              </a:ext>
            </a:extLst>
          </p:cNvPr>
          <p:cNvPicPr>
            <a:picLocks noChangeAspect="1"/>
          </p:cNvPicPr>
          <p:nvPr/>
        </p:nvPicPr>
        <p:blipFill rotWithShape="1">
          <a:blip r:embed="rId3"/>
          <a:srcRect r="12478"/>
          <a:stretch/>
        </p:blipFill>
        <p:spPr>
          <a:xfrm>
            <a:off x="8577943" y="0"/>
            <a:ext cx="3614057" cy="3769233"/>
          </a:xfrm>
          <a:prstGeom prst="rect">
            <a:avLst/>
          </a:prstGeom>
        </p:spPr>
      </p:pic>
      <p:sp>
        <p:nvSpPr>
          <p:cNvPr id="6" name="TextBox 5">
            <a:extLst>
              <a:ext uri="{FF2B5EF4-FFF2-40B4-BE49-F238E27FC236}">
                <a16:creationId xmlns:a16="http://schemas.microsoft.com/office/drawing/2014/main" id="{6ADF145E-BB3C-59DC-4300-11303349E184}"/>
              </a:ext>
            </a:extLst>
          </p:cNvPr>
          <p:cNvSpPr txBox="1"/>
          <p:nvPr/>
        </p:nvSpPr>
        <p:spPr>
          <a:xfrm>
            <a:off x="1218777" y="178652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218777" y="1353400"/>
            <a:ext cx="4877223"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bookstore_remove_ns.py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218777" y="97905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236" y="95723"/>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184236" y="72267"/>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bookstore_remove_ns.py</a:t>
            </a:r>
            <a:endParaRPr lang="en-US" sz="1100" dirty="0"/>
          </a:p>
        </p:txBody>
      </p:sp>
      <p:pic>
        <p:nvPicPr>
          <p:cNvPr id="7" name="Picture 6">
            <a:extLst>
              <a:ext uri="{FF2B5EF4-FFF2-40B4-BE49-F238E27FC236}">
                <a16:creationId xmlns:a16="http://schemas.microsoft.com/office/drawing/2014/main" id="{18B165E4-374B-3CFB-BADC-2286CB5B3FF5}"/>
              </a:ext>
            </a:extLst>
          </p:cNvPr>
          <p:cNvPicPr>
            <a:picLocks noChangeAspect="1"/>
          </p:cNvPicPr>
          <p:nvPr/>
        </p:nvPicPr>
        <p:blipFill>
          <a:blip r:embed="rId5"/>
          <a:stretch>
            <a:fillRect/>
          </a:stretch>
        </p:blipFill>
        <p:spPr>
          <a:xfrm>
            <a:off x="1218777" y="2098433"/>
            <a:ext cx="4877223" cy="4663844"/>
          </a:xfrm>
          <a:prstGeom prst="rect">
            <a:avLst/>
          </a:prstGeom>
        </p:spPr>
      </p:pic>
    </p:spTree>
    <p:extLst>
      <p:ext uri="{BB962C8B-B14F-4D97-AF65-F5344CB8AC3E}">
        <p14:creationId xmlns:p14="http://schemas.microsoft.com/office/powerpoint/2010/main" val="240821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Investigate Windows Security Event Logs</a:t>
            </a:r>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064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A84B-65BD-439A-B94D-62C83D498020}"/>
              </a:ext>
            </a:extLst>
          </p:cNvPr>
          <p:cNvSpPr>
            <a:spLocks noGrp="1"/>
          </p:cNvSpPr>
          <p:nvPr>
            <p:ph type="title"/>
          </p:nvPr>
        </p:nvSpPr>
        <p:spPr>
          <a:xfrm>
            <a:off x="838199" y="291090"/>
            <a:ext cx="10515599" cy="932688"/>
          </a:xfrm>
        </p:spPr>
        <p:txBody>
          <a:bodyPr vert="horz" lIns="91440" tIns="45720" rIns="91440" bIns="45720" rtlCol="0" anchor="b">
            <a:noAutofit/>
          </a:bodyPr>
          <a:lstStyle/>
          <a:p>
            <a:r>
              <a:rPr lang="en-US" sz="3600" kern="1200" dirty="0">
                <a:solidFill>
                  <a:schemeClr val="tx1"/>
                </a:solidFill>
                <a:latin typeface="+mj-lt"/>
                <a:ea typeface="+mj-ea"/>
                <a:cs typeface="+mj-cs"/>
              </a:rPr>
              <a:t>Layers of a computer system and evidence generation</a:t>
            </a:r>
          </a:p>
        </p:txBody>
      </p:sp>
      <p:pic>
        <p:nvPicPr>
          <p:cNvPr id="1026" name="Picture 2" descr="Technology layers from hardware to users.">
            <a:extLst>
              <a:ext uri="{FF2B5EF4-FFF2-40B4-BE49-F238E27FC236}">
                <a16:creationId xmlns:a16="http://schemas.microsoft.com/office/drawing/2014/main" id="{383A4A36-A8F1-4488-B678-B0A8463605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533" y="1223778"/>
            <a:ext cx="8105747" cy="54117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B35AD8-5C2E-43B0-9DEE-1602D90C480F}"/>
              </a:ext>
            </a:extLst>
          </p:cNvPr>
          <p:cNvSpPr txBox="1"/>
          <p:nvPr/>
        </p:nvSpPr>
        <p:spPr>
          <a:xfrm>
            <a:off x="7189393" y="6566910"/>
            <a:ext cx="6176864" cy="261610"/>
          </a:xfrm>
          <a:prstGeom prst="rect">
            <a:avLst/>
          </a:prstGeom>
          <a:noFill/>
        </p:spPr>
        <p:txBody>
          <a:bodyPr wrap="square">
            <a:spAutoFit/>
          </a:bodyPr>
          <a:lstStyle/>
          <a:p>
            <a:r>
              <a:rPr lang="en-US" sz="1050" dirty="0"/>
              <a:t>https://windsongtraining.ca/</a:t>
            </a:r>
            <a:r>
              <a:rPr lang="en-US" sz="900" dirty="0"/>
              <a:t>the-technology-layer-cake-users-apps-os-and-hardware</a:t>
            </a:r>
            <a:r>
              <a:rPr lang="en-US" sz="1050" dirty="0"/>
              <a:t>/</a:t>
            </a:r>
          </a:p>
        </p:txBody>
      </p:sp>
      <p:sp>
        <p:nvSpPr>
          <p:cNvPr id="3" name="Right Brace 2">
            <a:extLst>
              <a:ext uri="{FF2B5EF4-FFF2-40B4-BE49-F238E27FC236}">
                <a16:creationId xmlns:a16="http://schemas.microsoft.com/office/drawing/2014/main" id="{81FF3E71-63E4-4E3A-83FB-207CA7A70BB5}"/>
              </a:ext>
            </a:extLst>
          </p:cNvPr>
          <p:cNvSpPr/>
          <p:nvPr/>
        </p:nvSpPr>
        <p:spPr>
          <a:xfrm>
            <a:off x="8943946" y="2245895"/>
            <a:ext cx="946484" cy="4321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6DF168C5-CA4C-4395-8075-B4EE8934D9AD}"/>
              </a:ext>
            </a:extLst>
          </p:cNvPr>
          <p:cNvSpPr txBox="1"/>
          <p:nvPr/>
        </p:nvSpPr>
        <p:spPr>
          <a:xfrm>
            <a:off x="10100096" y="2833571"/>
            <a:ext cx="18785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Evidence</a:t>
            </a:r>
            <a:r>
              <a:rPr lang="en-US" dirty="0"/>
              <a:t> is generated from each layer</a:t>
            </a:r>
          </a:p>
          <a:p>
            <a:pPr marL="285750" indent="-285750">
              <a:buFont typeface="Arial" panose="020B0604020202020204" pitchFamily="34" charset="0"/>
              <a:buChar char="•"/>
            </a:pPr>
            <a:r>
              <a:rPr lang="en-US" dirty="0">
                <a:solidFill>
                  <a:srgbClr val="7030A0"/>
                </a:solidFill>
              </a:rPr>
              <a:t>User activities= Applications+ OS+ Disk/Memory</a:t>
            </a:r>
          </a:p>
        </p:txBody>
      </p:sp>
    </p:spTree>
    <p:extLst>
      <p:ext uri="{BB962C8B-B14F-4D97-AF65-F5344CB8AC3E}">
        <p14:creationId xmlns:p14="http://schemas.microsoft.com/office/powerpoint/2010/main" val="4010385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solidFill>
                  <a:srgbClr val="FF0000"/>
                </a:solidFill>
              </a:rPr>
              <a:t>12.</a:t>
            </a:r>
            <a:r>
              <a:rPr lang="en-US" sz="2400" dirty="0"/>
              <a:t>	List all traces about the system on/off and the user logon/logoff (It should be considered only during a time range between 09:00 and 18:00 in the </a:t>
            </a:r>
            <a:r>
              <a:rPr lang="en-US" sz="2400" dirty="0" err="1"/>
              <a:t>timezone</a:t>
            </a:r>
            <a:r>
              <a:rPr lang="en-US" sz="2400" dirty="0"/>
              <a:t> (Eastern Time) from Question 4.</a:t>
            </a:r>
          </a:p>
        </p:txBody>
      </p:sp>
      <p:sp>
        <p:nvSpPr>
          <p:cNvPr id="3" name="Content Placeholder 2"/>
          <p:cNvSpPr>
            <a:spLocks noGrp="1"/>
          </p:cNvSpPr>
          <p:nvPr>
            <p:ph idx="1"/>
          </p:nvPr>
        </p:nvSpPr>
        <p:spPr>
          <a:xfrm>
            <a:off x="838200" y="1825625"/>
            <a:ext cx="8724089" cy="1816344"/>
          </a:xfrm>
        </p:spPr>
        <p:txBody>
          <a:bodyPr>
            <a:normAutofit fontScale="92500" lnSpcReduction="20000"/>
          </a:bodyPr>
          <a:lstStyle/>
          <a:p>
            <a:r>
              <a:rPr lang="en-GB" dirty="0"/>
              <a:t>The Windows event log is a detailed record of system, security and application notifications stored by the Windows</a:t>
            </a:r>
          </a:p>
          <a:p>
            <a:r>
              <a:rPr lang="en-GB" dirty="0"/>
              <a:t>It’s a useful tool for </a:t>
            </a:r>
          </a:p>
          <a:p>
            <a:pPr lvl="1"/>
            <a:r>
              <a:rPr lang="en-GB" dirty="0"/>
              <a:t>troubleshooting all kinds of different Windows problems</a:t>
            </a:r>
          </a:p>
          <a:p>
            <a:pPr lvl="1"/>
            <a:r>
              <a:rPr lang="en-GB" dirty="0"/>
              <a:t>forensics analysis </a:t>
            </a:r>
          </a:p>
          <a:p>
            <a:endParaRPr lang="en-US" dirty="0"/>
          </a:p>
        </p:txBody>
      </p:sp>
      <p:pic>
        <p:nvPicPr>
          <p:cNvPr id="7" name="Picture 6">
            <a:extLst>
              <a:ext uri="{FF2B5EF4-FFF2-40B4-BE49-F238E27FC236}">
                <a16:creationId xmlns:a16="http://schemas.microsoft.com/office/drawing/2014/main" id="{FDDF9C26-00DF-42A2-8222-45044AEC9D64}"/>
              </a:ext>
            </a:extLst>
          </p:cNvPr>
          <p:cNvPicPr>
            <a:picLocks noChangeAspect="1"/>
          </p:cNvPicPr>
          <p:nvPr/>
        </p:nvPicPr>
        <p:blipFill>
          <a:blip r:embed="rId3"/>
          <a:stretch>
            <a:fillRect/>
          </a:stretch>
        </p:blipFill>
        <p:spPr>
          <a:xfrm>
            <a:off x="1085278" y="3695923"/>
            <a:ext cx="1344724" cy="2699097"/>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4A6A8911-5559-4027-A3A7-B0DAEF9E57CF}"/>
              </a:ext>
            </a:extLst>
          </p:cNvPr>
          <p:cNvSpPr/>
          <p:nvPr/>
        </p:nvSpPr>
        <p:spPr>
          <a:xfrm>
            <a:off x="2513541" y="5021486"/>
            <a:ext cx="203200" cy="99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0089FD-1362-4537-8760-C8FFA9EAD72E}"/>
              </a:ext>
            </a:extLst>
          </p:cNvPr>
          <p:cNvPicPr>
            <a:picLocks noChangeAspect="1"/>
          </p:cNvPicPr>
          <p:nvPr/>
        </p:nvPicPr>
        <p:blipFill>
          <a:blip r:embed="rId4"/>
          <a:stretch>
            <a:fillRect/>
          </a:stretch>
        </p:blipFill>
        <p:spPr>
          <a:xfrm>
            <a:off x="3069123" y="3671517"/>
            <a:ext cx="6241321" cy="268247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14E5EA4-4A33-078B-5461-C9CA2D086C02}"/>
              </a:ext>
            </a:extLst>
          </p:cNvPr>
          <p:cNvSpPr/>
          <p:nvPr/>
        </p:nvSpPr>
        <p:spPr>
          <a:xfrm>
            <a:off x="3392129" y="5493774"/>
            <a:ext cx="83328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95ABFCD3-EA60-73B9-3B8D-D86A7834146B}"/>
              </a:ext>
            </a:extLst>
          </p:cNvPr>
          <p:cNvCxnSpPr/>
          <p:nvPr/>
        </p:nvCxnSpPr>
        <p:spPr>
          <a:xfrm flipV="1">
            <a:off x="4225413" y="4306529"/>
            <a:ext cx="1135626" cy="1305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56683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58510-DF37-4D01-9393-C9D571CB7183}"/>
              </a:ext>
            </a:extLst>
          </p:cNvPr>
          <p:cNvPicPr>
            <a:picLocks noChangeAspect="1"/>
          </p:cNvPicPr>
          <p:nvPr/>
        </p:nvPicPr>
        <p:blipFill>
          <a:blip r:embed="rId2"/>
          <a:stretch>
            <a:fillRect/>
          </a:stretch>
        </p:blipFill>
        <p:spPr>
          <a:xfrm>
            <a:off x="1916636" y="471791"/>
            <a:ext cx="7561010" cy="59144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BAA3C5-CB4D-45A7-9C2A-4F36C1719782}"/>
              </a:ext>
            </a:extLst>
          </p:cNvPr>
          <p:cNvSpPr txBox="1"/>
          <p:nvPr/>
        </p:nvSpPr>
        <p:spPr>
          <a:xfrm>
            <a:off x="6096000" y="631965"/>
            <a:ext cx="1857496" cy="369332"/>
          </a:xfrm>
          <a:prstGeom prst="rect">
            <a:avLst/>
          </a:prstGeom>
          <a:solidFill>
            <a:schemeClr val="accent4">
              <a:lumMod val="20000"/>
              <a:lumOff val="80000"/>
            </a:schemeClr>
          </a:solidFill>
        </p:spPr>
        <p:txBody>
          <a:bodyPr wrap="none" rtlCol="0">
            <a:spAutoFit/>
          </a:bodyPr>
          <a:lstStyle/>
          <a:p>
            <a:r>
              <a:rPr lang="en-US" dirty="0"/>
              <a:t>Logon event 4624</a:t>
            </a:r>
          </a:p>
        </p:txBody>
      </p:sp>
    </p:spTree>
    <p:extLst>
      <p:ext uri="{BB962C8B-B14F-4D97-AF65-F5344CB8AC3E}">
        <p14:creationId xmlns:p14="http://schemas.microsoft.com/office/powerpoint/2010/main" val="305673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B822DC-1F23-51DB-F2D5-CE54AF106AEA}"/>
              </a:ext>
            </a:extLst>
          </p:cNvPr>
          <p:cNvSpPr>
            <a:spLocks noGrp="1"/>
          </p:cNvSpPr>
          <p:nvPr>
            <p:ph type="title"/>
          </p:nvPr>
        </p:nvSpPr>
        <p:spPr/>
        <p:txBody>
          <a:bodyPr/>
          <a:lstStyle/>
          <a:p>
            <a:r>
              <a:rPr lang="en-US" dirty="0"/>
              <a:t>Introduction to XML</a:t>
            </a:r>
          </a:p>
        </p:txBody>
      </p:sp>
      <p:sp>
        <p:nvSpPr>
          <p:cNvPr id="5" name="Text Placeholder 4">
            <a:extLst>
              <a:ext uri="{FF2B5EF4-FFF2-40B4-BE49-F238E27FC236}">
                <a16:creationId xmlns:a16="http://schemas.microsoft.com/office/drawing/2014/main" id="{6B06F0BF-7F0F-9293-00A1-F51A1B44FF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2059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93FFAF-3A41-495F-89E5-A5172E405081}"/>
              </a:ext>
            </a:extLst>
          </p:cNvPr>
          <p:cNvSpPr>
            <a:spLocks noGrp="1"/>
          </p:cNvSpPr>
          <p:nvPr>
            <p:ph type="title"/>
          </p:nvPr>
        </p:nvSpPr>
        <p:spPr/>
        <p:txBody>
          <a:bodyPr/>
          <a:lstStyle/>
          <a:p>
            <a:r>
              <a:rPr lang="en-US" dirty="0"/>
              <a:t>How to search events?</a:t>
            </a:r>
          </a:p>
        </p:txBody>
      </p:sp>
      <p:pic>
        <p:nvPicPr>
          <p:cNvPr id="6" name="Picture 5">
            <a:extLst>
              <a:ext uri="{FF2B5EF4-FFF2-40B4-BE49-F238E27FC236}">
                <a16:creationId xmlns:a16="http://schemas.microsoft.com/office/drawing/2014/main" id="{7B62DDD4-AD77-487C-BE30-ADE9DBA74144}"/>
              </a:ext>
            </a:extLst>
          </p:cNvPr>
          <p:cNvPicPr>
            <a:picLocks noChangeAspect="1"/>
          </p:cNvPicPr>
          <p:nvPr/>
        </p:nvPicPr>
        <p:blipFill>
          <a:blip r:embed="rId2"/>
          <a:stretch>
            <a:fillRect/>
          </a:stretch>
        </p:blipFill>
        <p:spPr>
          <a:xfrm>
            <a:off x="838200" y="1690688"/>
            <a:ext cx="7506081" cy="4532630"/>
          </a:xfrm>
          <a:prstGeom prst="rect">
            <a:avLst/>
          </a:prstGeom>
        </p:spPr>
      </p:pic>
      <p:sp>
        <p:nvSpPr>
          <p:cNvPr id="8" name="TextBox 7">
            <a:extLst>
              <a:ext uri="{FF2B5EF4-FFF2-40B4-BE49-F238E27FC236}">
                <a16:creationId xmlns:a16="http://schemas.microsoft.com/office/drawing/2014/main" id="{FFEB6DD8-F063-4B01-9846-0A255FFCA60C}"/>
              </a:ext>
            </a:extLst>
          </p:cNvPr>
          <p:cNvSpPr txBox="1"/>
          <p:nvPr/>
        </p:nvSpPr>
        <p:spPr>
          <a:xfrm>
            <a:off x="732981" y="1398469"/>
            <a:ext cx="6185979" cy="307777"/>
          </a:xfrm>
          <a:prstGeom prst="rect">
            <a:avLst/>
          </a:prstGeom>
          <a:noFill/>
        </p:spPr>
        <p:txBody>
          <a:bodyPr wrap="square">
            <a:spAutoFit/>
          </a:bodyPr>
          <a:lstStyle/>
          <a:p>
            <a:r>
              <a:rPr lang="en-US" sz="1400" dirty="0"/>
              <a:t>https://www.ultimatewindowssecurity.com/securitylog/encyclopedia/default.aspx</a:t>
            </a:r>
          </a:p>
        </p:txBody>
      </p:sp>
    </p:spTree>
    <p:extLst>
      <p:ext uri="{BB962C8B-B14F-4D97-AF65-F5344CB8AC3E}">
        <p14:creationId xmlns:p14="http://schemas.microsoft.com/office/powerpoint/2010/main" val="1823173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 copy of security event log</a:t>
            </a:r>
          </a:p>
        </p:txBody>
      </p:sp>
      <p:sp>
        <p:nvSpPr>
          <p:cNvPr id="5" name="TextBox 4"/>
          <p:cNvSpPr txBox="1"/>
          <p:nvPr/>
        </p:nvSpPr>
        <p:spPr>
          <a:xfrm>
            <a:off x="838200" y="3483256"/>
            <a:ext cx="4256999" cy="369332"/>
          </a:xfrm>
          <a:prstGeom prst="rect">
            <a:avLst/>
          </a:prstGeom>
          <a:solidFill>
            <a:srgbClr val="FFC000"/>
          </a:solidFill>
        </p:spPr>
        <p:txBody>
          <a:bodyPr wrap="none" rtlCol="0">
            <a:spAutoFit/>
          </a:bodyPr>
          <a:lstStyle/>
          <a:p>
            <a:r>
              <a:rPr lang="en-US" dirty="0"/>
              <a:t>Convert </a:t>
            </a:r>
            <a:r>
              <a:rPr lang="en-US" dirty="0" err="1">
                <a:latin typeface="OCRB" panose="020B0609020202020204" pitchFamily="49" charset="0"/>
              </a:rPr>
              <a:t>Security.evtx</a:t>
            </a:r>
            <a:r>
              <a:rPr lang="en-US" dirty="0">
                <a:latin typeface="OCRB" panose="020B0609020202020204" pitchFamily="49" charset="0"/>
              </a:rPr>
              <a:t> </a:t>
            </a:r>
            <a:r>
              <a:rPr lang="en-US" dirty="0"/>
              <a:t>to xml format </a:t>
            </a:r>
          </a:p>
        </p:txBody>
      </p:sp>
      <p:pic>
        <p:nvPicPr>
          <p:cNvPr id="7" name="Picture 6">
            <a:extLst>
              <a:ext uri="{FF2B5EF4-FFF2-40B4-BE49-F238E27FC236}">
                <a16:creationId xmlns:a16="http://schemas.microsoft.com/office/drawing/2014/main" id="{F66863A4-E0B1-25ED-8189-DA5BAE2157C3}"/>
              </a:ext>
            </a:extLst>
          </p:cNvPr>
          <p:cNvPicPr>
            <a:picLocks noChangeAspect="1"/>
          </p:cNvPicPr>
          <p:nvPr/>
        </p:nvPicPr>
        <p:blipFill rotWithShape="1">
          <a:blip r:embed="rId3"/>
          <a:srcRect t="20445" r="4202"/>
          <a:stretch/>
        </p:blipFill>
        <p:spPr>
          <a:xfrm>
            <a:off x="838200" y="3863841"/>
            <a:ext cx="9556308" cy="757827"/>
          </a:xfrm>
          <a:prstGeom prst="rect">
            <a:avLst/>
          </a:prstGeom>
        </p:spPr>
      </p:pic>
      <p:sp>
        <p:nvSpPr>
          <p:cNvPr id="9" name="TextBox 8">
            <a:extLst>
              <a:ext uri="{FF2B5EF4-FFF2-40B4-BE49-F238E27FC236}">
                <a16:creationId xmlns:a16="http://schemas.microsoft.com/office/drawing/2014/main" id="{C5F2A3BA-0D6E-E8B8-5A7B-68F8575935F5}"/>
              </a:ext>
            </a:extLst>
          </p:cNvPr>
          <p:cNvSpPr txBox="1"/>
          <p:nvPr/>
        </p:nvSpPr>
        <p:spPr>
          <a:xfrm>
            <a:off x="6408295" y="1496263"/>
            <a:ext cx="4766872" cy="646331"/>
          </a:xfrm>
          <a:prstGeom prst="rect">
            <a:avLst/>
          </a:prstGeom>
          <a:noFill/>
        </p:spPr>
        <p:txBody>
          <a:bodyPr wrap="square">
            <a:spAutoFit/>
          </a:bodyPr>
          <a:lstStyle/>
          <a:p>
            <a:r>
              <a:rPr lang="en-US" dirty="0"/>
              <a:t>Please </a:t>
            </a:r>
            <a:r>
              <a:rPr lang="en-US" dirty="0">
                <a:solidFill>
                  <a:srgbClr val="FF0000"/>
                </a:solidFill>
              </a:rPr>
              <a:t>follow</a:t>
            </a:r>
            <a:r>
              <a:rPr lang="en-US" dirty="0"/>
              <a:t> Environment Setup Lab and copy </a:t>
            </a:r>
            <a:r>
              <a:rPr lang="en-US" dirty="0" err="1">
                <a:latin typeface="OCRB" panose="020B0609020202020204" pitchFamily="49" charset="0"/>
              </a:rPr>
              <a:t>Security.evtx</a:t>
            </a:r>
            <a:r>
              <a:rPr lang="en-US" dirty="0">
                <a:latin typeface="OCRB" panose="020B0609020202020204" pitchFamily="49" charset="0"/>
              </a:rPr>
              <a:t> to </a:t>
            </a:r>
            <a:r>
              <a:rPr lang="en-US" dirty="0"/>
              <a:t>the current folder</a:t>
            </a:r>
          </a:p>
        </p:txBody>
      </p:sp>
      <p:pic>
        <p:nvPicPr>
          <p:cNvPr id="11" name="Picture 10">
            <a:extLst>
              <a:ext uri="{FF2B5EF4-FFF2-40B4-BE49-F238E27FC236}">
                <a16:creationId xmlns:a16="http://schemas.microsoft.com/office/drawing/2014/main" id="{D6C35C2A-F9DE-3B97-13B6-73F6585B3AA4}"/>
              </a:ext>
            </a:extLst>
          </p:cNvPr>
          <p:cNvPicPr>
            <a:picLocks noChangeAspect="1"/>
          </p:cNvPicPr>
          <p:nvPr/>
        </p:nvPicPr>
        <p:blipFill>
          <a:blip r:embed="rId4"/>
          <a:stretch>
            <a:fillRect/>
          </a:stretch>
        </p:blipFill>
        <p:spPr>
          <a:xfrm>
            <a:off x="838200" y="2342887"/>
            <a:ext cx="9556308" cy="868755"/>
          </a:xfrm>
          <a:prstGeom prst="rect">
            <a:avLst/>
          </a:prstGeom>
        </p:spPr>
      </p:pic>
      <p:sp>
        <p:nvSpPr>
          <p:cNvPr id="12" name="TextBox 11">
            <a:extLst>
              <a:ext uri="{FF2B5EF4-FFF2-40B4-BE49-F238E27FC236}">
                <a16:creationId xmlns:a16="http://schemas.microsoft.com/office/drawing/2014/main" id="{5B5D6D12-E435-892D-E3A8-E9981A0D7969}"/>
              </a:ext>
            </a:extLst>
          </p:cNvPr>
          <p:cNvSpPr txBox="1"/>
          <p:nvPr/>
        </p:nvSpPr>
        <p:spPr>
          <a:xfrm>
            <a:off x="838200" y="1976065"/>
            <a:ext cx="5154040" cy="369332"/>
          </a:xfrm>
          <a:prstGeom prst="rect">
            <a:avLst/>
          </a:prstGeom>
          <a:solidFill>
            <a:srgbClr val="FFC000"/>
          </a:solidFill>
        </p:spPr>
        <p:txBody>
          <a:bodyPr wrap="none" rtlCol="0">
            <a:spAutoFit/>
          </a:bodyPr>
          <a:lstStyle/>
          <a:p>
            <a:r>
              <a:rPr lang="en-US" dirty="0"/>
              <a:t>Verify the current folder contains </a:t>
            </a:r>
            <a:r>
              <a:rPr lang="en-US" dirty="0" err="1">
                <a:latin typeface="OCRB" panose="020B0609020202020204" pitchFamily="49" charset="0"/>
              </a:rPr>
              <a:t>Security.evtx</a:t>
            </a:r>
            <a:endParaRPr lang="en-US" dirty="0"/>
          </a:p>
        </p:txBody>
      </p:sp>
      <p:pic>
        <p:nvPicPr>
          <p:cNvPr id="14" name="Picture 13">
            <a:extLst>
              <a:ext uri="{FF2B5EF4-FFF2-40B4-BE49-F238E27FC236}">
                <a16:creationId xmlns:a16="http://schemas.microsoft.com/office/drawing/2014/main" id="{18FAFE8A-8667-6C2C-B385-9043273B03CE}"/>
              </a:ext>
            </a:extLst>
          </p:cNvPr>
          <p:cNvPicPr>
            <a:picLocks noChangeAspect="1"/>
          </p:cNvPicPr>
          <p:nvPr/>
        </p:nvPicPr>
        <p:blipFill>
          <a:blip r:embed="rId5"/>
          <a:stretch>
            <a:fillRect/>
          </a:stretch>
        </p:blipFill>
        <p:spPr>
          <a:xfrm>
            <a:off x="838199" y="5360739"/>
            <a:ext cx="9746825" cy="990686"/>
          </a:xfrm>
          <a:prstGeom prst="rect">
            <a:avLst/>
          </a:prstGeom>
        </p:spPr>
      </p:pic>
      <p:sp>
        <p:nvSpPr>
          <p:cNvPr id="15" name="TextBox 14">
            <a:extLst>
              <a:ext uri="{FF2B5EF4-FFF2-40B4-BE49-F238E27FC236}">
                <a16:creationId xmlns:a16="http://schemas.microsoft.com/office/drawing/2014/main" id="{04340FEE-66C1-6AFF-2587-ECF4A4A76824}"/>
              </a:ext>
            </a:extLst>
          </p:cNvPr>
          <p:cNvSpPr txBox="1"/>
          <p:nvPr/>
        </p:nvSpPr>
        <p:spPr>
          <a:xfrm>
            <a:off x="838199" y="4989837"/>
            <a:ext cx="1520866" cy="369332"/>
          </a:xfrm>
          <a:prstGeom prst="rect">
            <a:avLst/>
          </a:prstGeom>
          <a:solidFill>
            <a:srgbClr val="FFC000"/>
          </a:solidFill>
        </p:spPr>
        <p:txBody>
          <a:bodyPr wrap="none" rtlCol="0">
            <a:spAutoFit/>
          </a:bodyPr>
          <a:lstStyle/>
          <a:p>
            <a:r>
              <a:rPr lang="en-US" dirty="0"/>
              <a:t>Verify .xml file</a:t>
            </a:r>
          </a:p>
        </p:txBody>
      </p:sp>
    </p:spTree>
    <p:extLst>
      <p:ext uri="{BB962C8B-B14F-4D97-AF65-F5344CB8AC3E}">
        <p14:creationId xmlns:p14="http://schemas.microsoft.com/office/powerpoint/2010/main" val="4272576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55D8-718D-59D9-9181-4EA0EA553928}"/>
              </a:ext>
            </a:extLst>
          </p:cNvPr>
          <p:cNvSpPr>
            <a:spLocks noGrp="1"/>
          </p:cNvSpPr>
          <p:nvPr>
            <p:ph type="title"/>
          </p:nvPr>
        </p:nvSpPr>
        <p:spPr/>
        <p:txBody>
          <a:bodyPr/>
          <a:lstStyle/>
          <a:p>
            <a:r>
              <a:rPr lang="en-GB" dirty="0"/>
              <a:t>Download the cleaned security event log</a:t>
            </a:r>
            <a:endParaRPr lang="en-US" dirty="0"/>
          </a:p>
        </p:txBody>
      </p:sp>
      <p:sp>
        <p:nvSpPr>
          <p:cNvPr id="3" name="Content Placeholder 2">
            <a:extLst>
              <a:ext uri="{FF2B5EF4-FFF2-40B4-BE49-F238E27FC236}">
                <a16:creationId xmlns:a16="http://schemas.microsoft.com/office/drawing/2014/main" id="{49981F98-7763-6327-2152-6F9E08D0E170}"/>
              </a:ext>
            </a:extLst>
          </p:cNvPr>
          <p:cNvSpPr>
            <a:spLocks noGrp="1"/>
          </p:cNvSpPr>
          <p:nvPr>
            <p:ph idx="1"/>
          </p:nvPr>
        </p:nvSpPr>
        <p:spPr>
          <a:xfrm>
            <a:off x="838200" y="1825625"/>
            <a:ext cx="10515600" cy="4095852"/>
          </a:xfrm>
        </p:spPr>
        <p:txBody>
          <a:bodyPr>
            <a:normAutofit/>
          </a:bodyPr>
          <a:lstStyle/>
          <a:p>
            <a:r>
              <a:rPr lang="en-GB" dirty="0"/>
              <a:t>We cleaned the </a:t>
            </a:r>
            <a:r>
              <a:rPr lang="en-GB" dirty="0">
                <a:latin typeface="OCRB" panose="020B0609020202020204" pitchFamily="49" charset="0"/>
              </a:rPr>
              <a:t>SecurityEvt.xml</a:t>
            </a:r>
          </a:p>
          <a:p>
            <a:pPr lvl="1"/>
            <a:r>
              <a:rPr lang="en-GB" dirty="0"/>
              <a:t>removed all namespaces as the attributes and tags as there are no name conflicts</a:t>
            </a:r>
          </a:p>
          <a:p>
            <a:pPr lvl="1"/>
            <a:r>
              <a:rPr lang="en-GB" dirty="0"/>
              <a:t>reformatted in a pretty format (indented) </a:t>
            </a:r>
          </a:p>
          <a:p>
            <a:r>
              <a:rPr lang="en-GB" dirty="0"/>
              <a:t>The cleaned log file is </a:t>
            </a:r>
            <a:r>
              <a:rPr lang="en-GB" dirty="0">
                <a:latin typeface="OCRB" panose="020B0609020202020204" pitchFamily="49" charset="0"/>
              </a:rPr>
              <a:t>secuirtyEvt_formatted.xml</a:t>
            </a:r>
          </a:p>
          <a:p>
            <a:pPr lvl="1"/>
            <a:r>
              <a:rPr lang="en-GB" dirty="0"/>
              <a:t>Two Python codes for removing namespace and reformatting can be found in the repository</a:t>
            </a:r>
          </a:p>
          <a:p>
            <a:pPr lvl="1"/>
            <a:r>
              <a:rPr lang="en-GB" dirty="0">
                <a:latin typeface="OCRB" panose="020B0609020202020204" pitchFamily="49" charset="0"/>
              </a:rPr>
              <a:t>securityevt_ns_remove.py </a:t>
            </a:r>
            <a:r>
              <a:rPr lang="en-GB" dirty="0"/>
              <a:t>and </a:t>
            </a:r>
            <a:r>
              <a:rPr lang="en-GB" dirty="0">
                <a:latin typeface="OCRB" panose="020B0609020202020204" pitchFamily="49" charset="0"/>
              </a:rPr>
              <a:t>securityevt_format.py</a:t>
            </a:r>
          </a:p>
          <a:p>
            <a:r>
              <a:rPr lang="en-GB" dirty="0"/>
              <a:t>You can directory download the cleaned security log</a:t>
            </a:r>
            <a:endParaRPr lang="en-US" dirty="0"/>
          </a:p>
        </p:txBody>
      </p:sp>
      <p:sp>
        <p:nvSpPr>
          <p:cNvPr id="5" name="TextBox 4">
            <a:extLst>
              <a:ext uri="{FF2B5EF4-FFF2-40B4-BE49-F238E27FC236}">
                <a16:creationId xmlns:a16="http://schemas.microsoft.com/office/drawing/2014/main" id="{2437E3DA-2F5B-23A9-00D4-393E7FB822EB}"/>
              </a:ext>
            </a:extLst>
          </p:cNvPr>
          <p:cNvSpPr txBox="1"/>
          <p:nvPr/>
        </p:nvSpPr>
        <p:spPr>
          <a:xfrm>
            <a:off x="7388352" y="5921477"/>
            <a:ext cx="4707095" cy="646331"/>
          </a:xfrm>
          <a:prstGeom prst="rect">
            <a:avLst/>
          </a:prstGeom>
          <a:noFill/>
        </p:spPr>
        <p:txBody>
          <a:bodyPr wrap="square">
            <a:spAutoFit/>
          </a:bodyPr>
          <a:lstStyle/>
          <a:p>
            <a:r>
              <a:rPr lang="en-US" sz="1200" dirty="0" err="1"/>
              <a:t>wget</a:t>
            </a:r>
            <a:r>
              <a:rPr lang="en-US" sz="1200" dirty="0"/>
              <a:t> –q https://raw.githubusercontent.com/frankwxu/digital-forensics-lab/main/NIST_Data_Leakage_Case/py_version/pycode/security_evt_xml/securityEvt_formatted.xml</a:t>
            </a:r>
          </a:p>
        </p:txBody>
      </p:sp>
      <p:pic>
        <p:nvPicPr>
          <p:cNvPr id="6" name="Picture 2" descr="Download - Free arrows icons">
            <a:extLst>
              <a:ext uri="{FF2B5EF4-FFF2-40B4-BE49-F238E27FC236}">
                <a16:creationId xmlns:a16="http://schemas.microsoft.com/office/drawing/2014/main" id="{B5724E91-CCE1-FF32-469E-C98364874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626" y="5921477"/>
            <a:ext cx="722530" cy="7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28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5E54F-AA51-3603-D5C9-6C0DD074C65C}"/>
              </a:ext>
            </a:extLst>
          </p:cNvPr>
          <p:cNvPicPr>
            <a:picLocks noChangeAspect="1"/>
          </p:cNvPicPr>
          <p:nvPr/>
        </p:nvPicPr>
        <p:blipFill>
          <a:blip r:embed="rId3"/>
          <a:stretch>
            <a:fillRect/>
          </a:stretch>
        </p:blipFill>
        <p:spPr>
          <a:xfrm>
            <a:off x="731055" y="1914870"/>
            <a:ext cx="10729890" cy="2476715"/>
          </a:xfrm>
          <a:prstGeom prst="rect">
            <a:avLst/>
          </a:prstGeom>
        </p:spPr>
      </p:pic>
      <p:sp>
        <p:nvSpPr>
          <p:cNvPr id="6" name="TextBox 5">
            <a:extLst>
              <a:ext uri="{FF2B5EF4-FFF2-40B4-BE49-F238E27FC236}">
                <a16:creationId xmlns:a16="http://schemas.microsoft.com/office/drawing/2014/main" id="{8C80A530-3751-5903-57B3-12AD9A893B97}"/>
              </a:ext>
            </a:extLst>
          </p:cNvPr>
          <p:cNvSpPr txBox="1"/>
          <p:nvPr/>
        </p:nvSpPr>
        <p:spPr>
          <a:xfrm>
            <a:off x="731055" y="1545538"/>
            <a:ext cx="3640740" cy="369332"/>
          </a:xfrm>
          <a:prstGeom prst="rect">
            <a:avLst/>
          </a:prstGeom>
          <a:solidFill>
            <a:srgbClr val="FFC000"/>
          </a:solidFill>
        </p:spPr>
        <p:txBody>
          <a:bodyPr wrap="none" rtlCol="0">
            <a:spAutoFit/>
          </a:bodyPr>
          <a:lstStyle/>
          <a:p>
            <a:r>
              <a:rPr lang="en-US" dirty="0"/>
              <a:t>Download cleaned security event log</a:t>
            </a:r>
          </a:p>
        </p:txBody>
      </p:sp>
    </p:spTree>
    <p:extLst>
      <p:ext uri="{BB962C8B-B14F-4D97-AF65-F5344CB8AC3E}">
        <p14:creationId xmlns:p14="http://schemas.microsoft.com/office/powerpoint/2010/main" val="2091168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0988F-3091-862D-5AD2-0A3A63609E0C}"/>
              </a:ext>
            </a:extLst>
          </p:cNvPr>
          <p:cNvPicPr>
            <a:picLocks noChangeAspect="1"/>
          </p:cNvPicPr>
          <p:nvPr/>
        </p:nvPicPr>
        <p:blipFill>
          <a:blip r:embed="rId2"/>
          <a:stretch>
            <a:fillRect/>
          </a:stretch>
        </p:blipFill>
        <p:spPr>
          <a:xfrm>
            <a:off x="2990581" y="750338"/>
            <a:ext cx="6210838" cy="5357324"/>
          </a:xfrm>
          <a:prstGeom prst="rect">
            <a:avLst/>
          </a:prstGeom>
        </p:spPr>
      </p:pic>
      <p:sp>
        <p:nvSpPr>
          <p:cNvPr id="4" name="TextBox 3">
            <a:extLst>
              <a:ext uri="{FF2B5EF4-FFF2-40B4-BE49-F238E27FC236}">
                <a16:creationId xmlns:a16="http://schemas.microsoft.com/office/drawing/2014/main" id="{14EC4644-2B70-E1AA-D28F-3EF4EC5A4B25}"/>
              </a:ext>
            </a:extLst>
          </p:cNvPr>
          <p:cNvSpPr txBox="1"/>
          <p:nvPr/>
        </p:nvSpPr>
        <p:spPr>
          <a:xfrm>
            <a:off x="2990581" y="381006"/>
            <a:ext cx="3513847" cy="369332"/>
          </a:xfrm>
          <a:prstGeom prst="rect">
            <a:avLst/>
          </a:prstGeom>
          <a:solidFill>
            <a:srgbClr val="FFC000"/>
          </a:solidFill>
        </p:spPr>
        <p:txBody>
          <a:bodyPr wrap="none" rtlCol="0">
            <a:spAutoFit/>
          </a:bodyPr>
          <a:lstStyle/>
          <a:p>
            <a:r>
              <a:rPr lang="en-US" dirty="0"/>
              <a:t>View the cleaned security event log</a:t>
            </a:r>
          </a:p>
        </p:txBody>
      </p:sp>
    </p:spTree>
    <p:extLst>
      <p:ext uri="{BB962C8B-B14F-4D97-AF65-F5344CB8AC3E}">
        <p14:creationId xmlns:p14="http://schemas.microsoft.com/office/powerpoint/2010/main" val="638891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lstStyle/>
          <a:p>
            <a:r>
              <a:rPr lang="en-GB" dirty="0"/>
              <a:t>Show the first </a:t>
            </a:r>
            <a:r>
              <a:rPr lang="en-GB" dirty="0">
                <a:latin typeface="OCRB" panose="020B0609020202020204" pitchFamily="49" charset="0"/>
              </a:rPr>
              <a:t>event</a:t>
            </a:r>
            <a:endParaRPr lang="en-US" dirty="0">
              <a:latin typeface="OCRB" panose="020B0609020202020204" pitchFamily="49" charset="0"/>
            </a:endParaRPr>
          </a:p>
        </p:txBody>
      </p:sp>
      <p:pic>
        <p:nvPicPr>
          <p:cNvPr id="4" name="Picture 3">
            <a:extLst>
              <a:ext uri="{FF2B5EF4-FFF2-40B4-BE49-F238E27FC236}">
                <a16:creationId xmlns:a16="http://schemas.microsoft.com/office/drawing/2014/main" id="{17C8881C-E0BC-BBCC-1B7A-702811D9CCF4}"/>
              </a:ext>
            </a:extLst>
          </p:cNvPr>
          <p:cNvPicPr>
            <a:picLocks noChangeAspect="1"/>
          </p:cNvPicPr>
          <p:nvPr/>
        </p:nvPicPr>
        <p:blipFill>
          <a:blip r:embed="rId2"/>
          <a:stretch>
            <a:fillRect/>
          </a:stretch>
        </p:blipFill>
        <p:spPr>
          <a:xfrm>
            <a:off x="838199" y="1759369"/>
            <a:ext cx="8400975" cy="4354560"/>
          </a:xfrm>
          <a:prstGeom prst="rect">
            <a:avLst/>
          </a:prstGeom>
        </p:spPr>
      </p:pic>
    </p:spTree>
    <p:extLst>
      <p:ext uri="{BB962C8B-B14F-4D97-AF65-F5344CB8AC3E}">
        <p14:creationId xmlns:p14="http://schemas.microsoft.com/office/powerpoint/2010/main" val="2665814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9AAA0CB-7D6E-2C9B-8391-79C08BC8AF2C}"/>
              </a:ext>
            </a:extLst>
          </p:cNvPr>
          <p:cNvSpPr txBox="1"/>
          <p:nvPr/>
        </p:nvSpPr>
        <p:spPr>
          <a:xfrm>
            <a:off x="881963" y="1933730"/>
            <a:ext cx="2092239" cy="369332"/>
          </a:xfrm>
          <a:prstGeom prst="rect">
            <a:avLst/>
          </a:prstGeom>
          <a:solidFill>
            <a:srgbClr val="FFC000"/>
          </a:solidFill>
        </p:spPr>
        <p:txBody>
          <a:bodyPr wrap="none" rtlCol="0">
            <a:spAutoFit/>
          </a:bodyPr>
          <a:lstStyle/>
          <a:p>
            <a:r>
              <a:rPr lang="en-US" dirty="0"/>
              <a:t>Execution command</a:t>
            </a:r>
          </a:p>
        </p:txBody>
      </p:sp>
      <p:pic>
        <p:nvPicPr>
          <p:cNvPr id="14" name="Picture 13">
            <a:extLst>
              <a:ext uri="{FF2B5EF4-FFF2-40B4-BE49-F238E27FC236}">
                <a16:creationId xmlns:a16="http://schemas.microsoft.com/office/drawing/2014/main" id="{DCE20E3D-DFC0-BBD8-DC18-B29F48EEC90A}"/>
              </a:ext>
            </a:extLst>
          </p:cNvPr>
          <p:cNvPicPr>
            <a:picLocks noChangeAspect="1"/>
          </p:cNvPicPr>
          <p:nvPr/>
        </p:nvPicPr>
        <p:blipFill>
          <a:blip r:embed="rId3"/>
          <a:stretch>
            <a:fillRect/>
          </a:stretch>
        </p:blipFill>
        <p:spPr>
          <a:xfrm>
            <a:off x="881963" y="731736"/>
            <a:ext cx="10707028" cy="967824"/>
          </a:xfrm>
          <a:prstGeom prst="rect">
            <a:avLst/>
          </a:prstGeom>
        </p:spPr>
      </p:pic>
      <p:sp>
        <p:nvSpPr>
          <p:cNvPr id="15" name="TextBox 14">
            <a:extLst>
              <a:ext uri="{FF2B5EF4-FFF2-40B4-BE49-F238E27FC236}">
                <a16:creationId xmlns:a16="http://schemas.microsoft.com/office/drawing/2014/main" id="{5B31B328-D781-DCB8-2C9A-05CEE42D16D8}"/>
              </a:ext>
            </a:extLst>
          </p:cNvPr>
          <p:cNvSpPr txBox="1"/>
          <p:nvPr/>
        </p:nvSpPr>
        <p:spPr>
          <a:xfrm>
            <a:off x="881963" y="362404"/>
            <a:ext cx="2370842" cy="369332"/>
          </a:xfrm>
          <a:prstGeom prst="rect">
            <a:avLst/>
          </a:prstGeom>
          <a:solidFill>
            <a:srgbClr val="FFC000"/>
          </a:solidFill>
        </p:spPr>
        <p:txBody>
          <a:bodyPr wrap="none" rtlCol="0">
            <a:spAutoFit/>
          </a:bodyPr>
          <a:lstStyle/>
          <a:p>
            <a:r>
              <a:rPr lang="en-US" dirty="0"/>
              <a:t>Download Python code</a:t>
            </a:r>
          </a:p>
        </p:txBody>
      </p:sp>
      <p:pic>
        <p:nvPicPr>
          <p:cNvPr id="17" name="Picture 16">
            <a:extLst>
              <a:ext uri="{FF2B5EF4-FFF2-40B4-BE49-F238E27FC236}">
                <a16:creationId xmlns:a16="http://schemas.microsoft.com/office/drawing/2014/main" id="{7774E839-A6BD-A80B-F49A-C52A28029B33}"/>
              </a:ext>
            </a:extLst>
          </p:cNvPr>
          <p:cNvPicPr>
            <a:picLocks noChangeAspect="1"/>
          </p:cNvPicPr>
          <p:nvPr/>
        </p:nvPicPr>
        <p:blipFill>
          <a:blip r:embed="rId4"/>
          <a:stretch>
            <a:fillRect/>
          </a:stretch>
        </p:blipFill>
        <p:spPr>
          <a:xfrm>
            <a:off x="2974202" y="1933730"/>
            <a:ext cx="6130054" cy="4857422"/>
          </a:xfrm>
          <a:prstGeom prst="rect">
            <a:avLst/>
          </a:prstGeom>
        </p:spPr>
      </p:pic>
    </p:spTree>
    <p:extLst>
      <p:ext uri="{BB962C8B-B14F-4D97-AF65-F5344CB8AC3E}">
        <p14:creationId xmlns:p14="http://schemas.microsoft.com/office/powerpoint/2010/main" val="359625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53E599-26ED-A2CE-BA2D-07E8B4E3154D}"/>
              </a:ext>
            </a:extLst>
          </p:cNvPr>
          <p:cNvSpPr>
            <a:spLocks noGrp="1"/>
          </p:cNvSpPr>
          <p:nvPr>
            <p:ph type="title"/>
          </p:nvPr>
        </p:nvSpPr>
        <p:spPr/>
        <p:txBody>
          <a:bodyPr/>
          <a:lstStyle/>
          <a:p>
            <a:r>
              <a:rPr lang="en-US" dirty="0"/>
              <a:t>Find when Windows started </a:t>
            </a:r>
          </a:p>
        </p:txBody>
      </p:sp>
      <p:sp>
        <p:nvSpPr>
          <p:cNvPr id="6" name="Content Placeholder 5">
            <a:extLst>
              <a:ext uri="{FF2B5EF4-FFF2-40B4-BE49-F238E27FC236}">
                <a16:creationId xmlns:a16="http://schemas.microsoft.com/office/drawing/2014/main" id="{6F7FAE5E-CA67-2098-DE6E-8E3ADE6C7A50}"/>
              </a:ext>
            </a:extLst>
          </p:cNvPr>
          <p:cNvSpPr>
            <a:spLocks noGrp="1"/>
          </p:cNvSpPr>
          <p:nvPr>
            <p:ph idx="1"/>
          </p:nvPr>
        </p:nvSpPr>
        <p:spPr/>
        <p:txBody>
          <a:bodyPr>
            <a:normAutofit/>
          </a:bodyPr>
          <a:lstStyle/>
          <a:p>
            <a:r>
              <a:rPr lang="en-GB" dirty="0"/>
              <a:t>In digital forensics, determining when Windows started (boot time) can be crucial</a:t>
            </a:r>
          </a:p>
          <a:p>
            <a:pPr lvl="1"/>
            <a:r>
              <a:rPr lang="en-GB" dirty="0"/>
              <a:t>Timeline Analysis</a:t>
            </a:r>
          </a:p>
          <a:p>
            <a:pPr lvl="1"/>
            <a:r>
              <a:rPr lang="en-GB" dirty="0"/>
              <a:t>Incident Reconstruction</a:t>
            </a:r>
          </a:p>
          <a:p>
            <a:pPr lvl="1"/>
            <a:r>
              <a:rPr lang="en-GB" dirty="0"/>
              <a:t>Malware Analysis</a:t>
            </a:r>
          </a:p>
          <a:p>
            <a:pPr lvl="1"/>
            <a:r>
              <a:rPr lang="en-GB" dirty="0"/>
              <a:t>Unauthorized Access</a:t>
            </a:r>
          </a:p>
          <a:p>
            <a:pPr lvl="1"/>
            <a:r>
              <a:rPr lang="en-GB" dirty="0"/>
              <a:t>System Stability and Integrity</a:t>
            </a:r>
          </a:p>
          <a:p>
            <a:pPr lvl="1"/>
            <a:r>
              <a:rPr lang="en-GB" dirty="0"/>
              <a:t>Alibis and Altered System Times</a:t>
            </a:r>
          </a:p>
          <a:p>
            <a:pPr lvl="1"/>
            <a:r>
              <a:rPr lang="en-GB" dirty="0"/>
              <a:t>Correlation with Other Artifacts</a:t>
            </a:r>
            <a:endParaRPr lang="en-US" dirty="0"/>
          </a:p>
        </p:txBody>
      </p:sp>
      <p:sp>
        <p:nvSpPr>
          <p:cNvPr id="5" name="Rectangle 4">
            <a:extLst>
              <a:ext uri="{FF2B5EF4-FFF2-40B4-BE49-F238E27FC236}">
                <a16:creationId xmlns:a16="http://schemas.microsoft.com/office/drawing/2014/main" id="{40AFADBF-6A33-D48E-5648-EC9549D651BE}"/>
              </a:ext>
            </a:extLst>
          </p:cNvPr>
          <p:cNvSpPr/>
          <p:nvPr/>
        </p:nvSpPr>
        <p:spPr>
          <a:xfrm>
            <a:off x="7651338" y="3831"/>
            <a:ext cx="4540662" cy="1754326"/>
          </a:xfrm>
          <a:prstGeom prst="rect">
            <a:avLst/>
          </a:prstGeom>
          <a:solidFill>
            <a:schemeClr val="accent4">
              <a:lumMod val="20000"/>
              <a:lumOff val="80000"/>
            </a:schemeClr>
          </a:solidFill>
        </p:spPr>
        <p:txBody>
          <a:bodyPr wrap="square">
            <a:spAutoFit/>
          </a:bodyPr>
          <a:lstStyle/>
          <a:p>
            <a:r>
              <a:rPr lang="en-US" dirty="0"/>
              <a:t>4608 (Windows is starting up)</a:t>
            </a:r>
          </a:p>
          <a:p>
            <a:r>
              <a:rPr lang="en-US" dirty="0"/>
              <a:t>1100 (service shutdown)</a:t>
            </a:r>
          </a:p>
          <a:p>
            <a:r>
              <a:rPr lang="en-US" dirty="0"/>
              <a:t>4624 (successful logon)</a:t>
            </a:r>
          </a:p>
          <a:p>
            <a:r>
              <a:rPr lang="en-US" dirty="0"/>
              <a:t>4634 (logoff)</a:t>
            </a:r>
          </a:p>
          <a:p>
            <a:r>
              <a:rPr lang="en-US" dirty="0"/>
              <a:t>4625 (logon failure)</a:t>
            </a:r>
          </a:p>
          <a:p>
            <a:r>
              <a:rPr lang="en-US" dirty="0"/>
              <a:t>4647 (a user initiated the logoff process)...</a:t>
            </a:r>
          </a:p>
        </p:txBody>
      </p:sp>
      <p:pic>
        <p:nvPicPr>
          <p:cNvPr id="7" name="Picture 6">
            <a:extLst>
              <a:ext uri="{FF2B5EF4-FFF2-40B4-BE49-F238E27FC236}">
                <a16:creationId xmlns:a16="http://schemas.microsoft.com/office/drawing/2014/main" id="{FDD41132-01A6-E94B-D53F-ED102BC0081D}"/>
              </a:ext>
            </a:extLst>
          </p:cNvPr>
          <p:cNvPicPr>
            <a:picLocks noChangeAspect="1"/>
          </p:cNvPicPr>
          <p:nvPr/>
        </p:nvPicPr>
        <p:blipFill>
          <a:blip r:embed="rId3"/>
          <a:stretch>
            <a:fillRect/>
          </a:stretch>
        </p:blipFill>
        <p:spPr>
          <a:xfrm>
            <a:off x="6263126" y="2700909"/>
            <a:ext cx="5928874" cy="4153260"/>
          </a:xfrm>
          <a:prstGeom prst="rect">
            <a:avLst/>
          </a:prstGeom>
        </p:spPr>
      </p:pic>
    </p:spTree>
    <p:extLst>
      <p:ext uri="{BB962C8B-B14F-4D97-AF65-F5344CB8AC3E}">
        <p14:creationId xmlns:p14="http://schemas.microsoft.com/office/powerpoint/2010/main" val="117031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985-B6F5-42A1-D7A7-EF677827F9C3}"/>
              </a:ext>
            </a:extLst>
          </p:cNvPr>
          <p:cNvSpPr>
            <a:spLocks noGrp="1"/>
          </p:cNvSpPr>
          <p:nvPr>
            <p:ph type="title"/>
          </p:nvPr>
        </p:nvSpPr>
        <p:spPr>
          <a:xfrm>
            <a:off x="838200" y="365125"/>
            <a:ext cx="7645400" cy="1325563"/>
          </a:xfrm>
        </p:spPr>
        <p:txBody>
          <a:bodyPr>
            <a:normAutofit/>
          </a:bodyPr>
          <a:lstStyle/>
          <a:p>
            <a:r>
              <a:rPr lang="en-GB" dirty="0"/>
              <a:t>Find all Event ID </a:t>
            </a:r>
            <a:r>
              <a:rPr lang="en-US" dirty="0"/>
              <a:t>4608 (Windows is starting up) and its </a:t>
            </a:r>
            <a:r>
              <a:rPr lang="en-GB" dirty="0"/>
              <a:t>timestamps</a:t>
            </a:r>
            <a:endParaRPr lang="en-US" dirty="0">
              <a:latin typeface="OCRB" panose="020B0609020202020204" pitchFamily="49" charset="0"/>
            </a:endParaRPr>
          </a:p>
        </p:txBody>
      </p:sp>
      <p:pic>
        <p:nvPicPr>
          <p:cNvPr id="8" name="Picture 7">
            <a:extLst>
              <a:ext uri="{FF2B5EF4-FFF2-40B4-BE49-F238E27FC236}">
                <a16:creationId xmlns:a16="http://schemas.microsoft.com/office/drawing/2014/main" id="{8504DFF7-781F-1DF5-61F3-BC2868C03141}"/>
              </a:ext>
            </a:extLst>
          </p:cNvPr>
          <p:cNvPicPr>
            <a:picLocks noChangeAspect="1"/>
          </p:cNvPicPr>
          <p:nvPr/>
        </p:nvPicPr>
        <p:blipFill>
          <a:blip r:embed="rId2"/>
          <a:stretch>
            <a:fillRect/>
          </a:stretch>
        </p:blipFill>
        <p:spPr>
          <a:xfrm>
            <a:off x="838200" y="1690688"/>
            <a:ext cx="7414903" cy="5067739"/>
          </a:xfrm>
          <a:prstGeom prst="rect">
            <a:avLst/>
          </a:prstGeom>
        </p:spPr>
      </p:pic>
    </p:spTree>
    <p:extLst>
      <p:ext uri="{BB962C8B-B14F-4D97-AF65-F5344CB8AC3E}">
        <p14:creationId xmlns:p14="http://schemas.microsoft.com/office/powerpoint/2010/main" val="3018755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DF145E-BB3C-59DC-4300-11303349E184}"/>
              </a:ext>
            </a:extLst>
          </p:cNvPr>
          <p:cNvSpPr txBox="1"/>
          <p:nvPr/>
        </p:nvSpPr>
        <p:spPr>
          <a:xfrm>
            <a:off x="1494466" y="2818981"/>
            <a:ext cx="1775358" cy="369332"/>
          </a:xfrm>
          <a:prstGeom prst="rect">
            <a:avLst/>
          </a:prstGeom>
          <a:solidFill>
            <a:srgbClr val="FFC000"/>
          </a:solidFill>
        </p:spPr>
        <p:txBody>
          <a:bodyPr wrap="none" rtlCol="0">
            <a:spAutoFit/>
          </a:bodyPr>
          <a:lstStyle/>
          <a:p>
            <a:r>
              <a:rPr lang="en-US" dirty="0"/>
              <a:t>Execution results</a:t>
            </a:r>
          </a:p>
        </p:txBody>
      </p:sp>
      <p:sp>
        <p:nvSpPr>
          <p:cNvPr id="8" name="TextBox 7">
            <a:extLst>
              <a:ext uri="{FF2B5EF4-FFF2-40B4-BE49-F238E27FC236}">
                <a16:creationId xmlns:a16="http://schemas.microsoft.com/office/drawing/2014/main" id="{B8548831-2732-520D-A73B-963ABB424F4F}"/>
              </a:ext>
            </a:extLst>
          </p:cNvPr>
          <p:cNvSpPr txBox="1"/>
          <p:nvPr/>
        </p:nvSpPr>
        <p:spPr>
          <a:xfrm>
            <a:off x="1494466" y="2385860"/>
            <a:ext cx="7146614" cy="369332"/>
          </a:xfrm>
          <a:prstGeom prst="rect">
            <a:avLst/>
          </a:prstGeom>
          <a:solidFill>
            <a:schemeClr val="accent5">
              <a:lumMod val="20000"/>
              <a:lumOff val="80000"/>
            </a:schemeClr>
          </a:solidFill>
        </p:spPr>
        <p:txBody>
          <a:bodyPr wrap="square">
            <a:spAutoFit/>
          </a:bodyPr>
          <a:lstStyle/>
          <a:p>
            <a:r>
              <a:rPr lang="en-GB" sz="1800" dirty="0">
                <a:latin typeface="OCRB" panose="020B0609020202020204" pitchFamily="49" charset="0"/>
              </a:rPr>
              <a:t>$ python3 securityevt_findall_eventid_time.py</a:t>
            </a:r>
            <a:endParaRPr lang="en-US" dirty="0">
              <a:latin typeface="OCRB" panose="020B0609020202020204" pitchFamily="49" charset="0"/>
            </a:endParaRPr>
          </a:p>
        </p:txBody>
      </p:sp>
      <p:sp>
        <p:nvSpPr>
          <p:cNvPr id="9" name="TextBox 8">
            <a:extLst>
              <a:ext uri="{FF2B5EF4-FFF2-40B4-BE49-F238E27FC236}">
                <a16:creationId xmlns:a16="http://schemas.microsoft.com/office/drawing/2014/main" id="{29AAA0CB-7D6E-2C9B-8391-79C08BC8AF2C}"/>
              </a:ext>
            </a:extLst>
          </p:cNvPr>
          <p:cNvSpPr txBox="1"/>
          <p:nvPr/>
        </p:nvSpPr>
        <p:spPr>
          <a:xfrm>
            <a:off x="1494466" y="2011512"/>
            <a:ext cx="2092239" cy="369332"/>
          </a:xfrm>
          <a:prstGeom prst="rect">
            <a:avLst/>
          </a:prstGeom>
          <a:solidFill>
            <a:srgbClr val="FFC000"/>
          </a:solidFill>
        </p:spPr>
        <p:txBody>
          <a:bodyPr wrap="none" rtlCol="0">
            <a:spAutoFit/>
          </a:bodyPr>
          <a:lstStyle/>
          <a:p>
            <a:r>
              <a:rPr lang="en-US" dirty="0"/>
              <a:t>Execution command</a:t>
            </a:r>
          </a:p>
        </p:txBody>
      </p:sp>
      <p:pic>
        <p:nvPicPr>
          <p:cNvPr id="2" name="Picture 2" descr="Download - Free arrows icons">
            <a:extLst>
              <a:ext uri="{FF2B5EF4-FFF2-40B4-BE49-F238E27FC236}">
                <a16:creationId xmlns:a16="http://schemas.microsoft.com/office/drawing/2014/main" id="{496F78A4-250B-2DDB-67E0-8F842F5B3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623" y="1028367"/>
            <a:ext cx="722530" cy="722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D590B6-672E-E8BA-FBB9-B94C37921E06}"/>
              </a:ext>
            </a:extLst>
          </p:cNvPr>
          <p:cNvSpPr txBox="1"/>
          <p:nvPr/>
        </p:nvSpPr>
        <p:spPr>
          <a:xfrm>
            <a:off x="2470332" y="995886"/>
            <a:ext cx="3560232" cy="769441"/>
          </a:xfrm>
          <a:prstGeom prst="rect">
            <a:avLst/>
          </a:prstGeom>
          <a:noFill/>
        </p:spPr>
        <p:txBody>
          <a:bodyPr wrap="square">
            <a:spAutoFit/>
          </a:bodyPr>
          <a:lstStyle/>
          <a:p>
            <a:r>
              <a:rPr lang="en-US" sz="1100" dirty="0"/>
              <a:t>https://raw.githubusercontent.com/frankwxu/digital-forensics-lab/main/NIST_Data_Leakage_Case/py_version/pycode/security_evt_xml/</a:t>
            </a:r>
            <a:r>
              <a:rPr lang="en-GB" sz="1100" dirty="0"/>
              <a:t>securityevt_findall_eventid_time.py</a:t>
            </a:r>
            <a:endParaRPr lang="en-US" sz="1100" dirty="0"/>
          </a:p>
        </p:txBody>
      </p:sp>
      <p:pic>
        <p:nvPicPr>
          <p:cNvPr id="7" name="Picture 6">
            <a:extLst>
              <a:ext uri="{FF2B5EF4-FFF2-40B4-BE49-F238E27FC236}">
                <a16:creationId xmlns:a16="http://schemas.microsoft.com/office/drawing/2014/main" id="{DA203451-72A0-AD81-11BE-2B7B5D9F2A92}"/>
              </a:ext>
            </a:extLst>
          </p:cNvPr>
          <p:cNvPicPr>
            <a:picLocks noChangeAspect="1"/>
          </p:cNvPicPr>
          <p:nvPr/>
        </p:nvPicPr>
        <p:blipFill>
          <a:blip r:embed="rId4"/>
          <a:stretch>
            <a:fillRect/>
          </a:stretch>
        </p:blipFill>
        <p:spPr>
          <a:xfrm>
            <a:off x="1494466" y="3188313"/>
            <a:ext cx="6031134" cy="1772307"/>
          </a:xfrm>
          <a:prstGeom prst="rect">
            <a:avLst/>
          </a:prstGeom>
        </p:spPr>
      </p:pic>
    </p:spTree>
    <p:extLst>
      <p:ext uri="{BB962C8B-B14F-4D97-AF65-F5344CB8AC3E}">
        <p14:creationId xmlns:p14="http://schemas.microsoft.com/office/powerpoint/2010/main" val="359510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04A4-E671-18DB-C6F6-501C74D938B4}"/>
              </a:ext>
            </a:extLst>
          </p:cNvPr>
          <p:cNvSpPr>
            <a:spLocks noGrp="1"/>
          </p:cNvSpPr>
          <p:nvPr>
            <p:ph type="title"/>
          </p:nvPr>
        </p:nvSpPr>
        <p:spPr/>
        <p:txBody>
          <a:bodyPr/>
          <a:lstStyle/>
          <a:p>
            <a:r>
              <a:rPr lang="en-US" dirty="0"/>
              <a:t>What is XML</a:t>
            </a:r>
          </a:p>
        </p:txBody>
      </p:sp>
      <p:sp>
        <p:nvSpPr>
          <p:cNvPr id="3" name="Content Placeholder 2">
            <a:extLst>
              <a:ext uri="{FF2B5EF4-FFF2-40B4-BE49-F238E27FC236}">
                <a16:creationId xmlns:a16="http://schemas.microsoft.com/office/drawing/2014/main" id="{F849B4C1-17D6-864E-BBE9-C3DB2F075A27}"/>
              </a:ext>
            </a:extLst>
          </p:cNvPr>
          <p:cNvSpPr>
            <a:spLocks noGrp="1"/>
          </p:cNvSpPr>
          <p:nvPr>
            <p:ph idx="1"/>
          </p:nvPr>
        </p:nvSpPr>
        <p:spPr/>
        <p:txBody>
          <a:bodyPr>
            <a:normAutofit/>
          </a:bodyPr>
          <a:lstStyle/>
          <a:p>
            <a:r>
              <a:rPr lang="en-GB" dirty="0"/>
              <a:t>An XML file is an </a:t>
            </a:r>
            <a:r>
              <a:rPr lang="en-GB" dirty="0" err="1"/>
              <a:t>e</a:t>
            </a:r>
            <a:r>
              <a:rPr lang="en-GB" b="1" dirty="0" err="1">
                <a:solidFill>
                  <a:srgbClr val="FF0000"/>
                </a:solidFill>
              </a:rPr>
              <a:t>X</a:t>
            </a:r>
            <a:r>
              <a:rPr lang="en-GB" dirty="0" err="1"/>
              <a:t>tensible</a:t>
            </a:r>
            <a:r>
              <a:rPr lang="en-GB" dirty="0"/>
              <a:t> </a:t>
            </a:r>
            <a:r>
              <a:rPr lang="en-GB" b="1" dirty="0">
                <a:solidFill>
                  <a:srgbClr val="FF0000"/>
                </a:solidFill>
              </a:rPr>
              <a:t>M</a:t>
            </a:r>
            <a:r>
              <a:rPr lang="en-GB" dirty="0"/>
              <a:t>arkup </a:t>
            </a:r>
            <a:r>
              <a:rPr lang="en-GB" b="1" dirty="0">
                <a:solidFill>
                  <a:srgbClr val="FF0000"/>
                </a:solidFill>
              </a:rPr>
              <a:t>L</a:t>
            </a:r>
            <a:r>
              <a:rPr lang="en-GB" dirty="0"/>
              <a:t>anguage file that structures data for storage and transport. </a:t>
            </a:r>
          </a:p>
          <a:p>
            <a:r>
              <a:rPr lang="en-GB" dirty="0"/>
              <a:t>XML files can be used for various purposes</a:t>
            </a:r>
          </a:p>
          <a:p>
            <a:pPr lvl="1"/>
            <a:r>
              <a:rPr lang="en-GB" dirty="0"/>
              <a:t>Data transfer: XML files can store and retrieve data for different applications.</a:t>
            </a:r>
          </a:p>
          <a:p>
            <a:pPr lvl="1"/>
            <a:r>
              <a:rPr lang="en-GB" dirty="0"/>
              <a:t>Formatting documents: XML files can define how web pages or other documents are displayed.</a:t>
            </a:r>
          </a:p>
          <a:p>
            <a:pPr lvl="1"/>
            <a:r>
              <a:rPr lang="en-GB" dirty="0"/>
              <a:t>Web searching: XML files can help search engines index and rank web pages</a:t>
            </a:r>
          </a:p>
          <a:p>
            <a:pPr lvl="1"/>
            <a:r>
              <a:rPr lang="en-GB" dirty="0"/>
              <a:t>Creating layouts: XML files can design the user interface of mobile applications.</a:t>
            </a:r>
          </a:p>
          <a:p>
            <a:pPr lvl="1"/>
            <a:r>
              <a:rPr lang="en-GB" dirty="0"/>
              <a:t>Storing configuration data: XML files can store the settings and preferences of an application.</a:t>
            </a:r>
          </a:p>
          <a:p>
            <a:endParaRPr lang="en-GB" dirty="0"/>
          </a:p>
        </p:txBody>
      </p:sp>
    </p:spTree>
    <p:extLst>
      <p:ext uri="{BB962C8B-B14F-4D97-AF65-F5344CB8AC3E}">
        <p14:creationId xmlns:p14="http://schemas.microsoft.com/office/powerpoint/2010/main" val="2229056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0740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Assignments</a:t>
            </a:r>
          </a:p>
        </p:txBody>
      </p:sp>
      <p:sp>
        <p:nvSpPr>
          <p:cNvPr id="5" name="Content Placeholder 4"/>
          <p:cNvSpPr>
            <a:spLocks noGrp="1"/>
          </p:cNvSpPr>
          <p:nvPr>
            <p:ph idx="1"/>
          </p:nvPr>
        </p:nvSpPr>
        <p:spPr/>
        <p:txBody>
          <a:bodyPr/>
          <a:lstStyle/>
          <a:p>
            <a:r>
              <a:rPr lang="en-US" sz="2800" dirty="0"/>
              <a:t>Practice the lab by following PPTs </a:t>
            </a:r>
          </a:p>
          <a:p>
            <a:r>
              <a:rPr lang="en-US" sz="2800" dirty="0"/>
              <a:t>Find the </a:t>
            </a:r>
            <a:r>
              <a:rPr lang="en-US" dirty="0" err="1"/>
              <a:t>EventId</a:t>
            </a:r>
            <a:r>
              <a:rPr lang="en-US" dirty="0"/>
              <a:t> “4634” (logoff) and its </a:t>
            </a:r>
            <a:r>
              <a:rPr lang="en-US" sz="2800" dirty="0"/>
              <a:t>timestamp using </a:t>
            </a:r>
            <a:r>
              <a:rPr lang="en-US" sz="2800" dirty="0">
                <a:solidFill>
                  <a:srgbClr val="FF0000"/>
                </a:solidFill>
              </a:rPr>
              <a:t>Python</a:t>
            </a:r>
          </a:p>
          <a:p>
            <a:r>
              <a:rPr lang="en-US" dirty="0"/>
              <a:t>Substitute the </a:t>
            </a:r>
            <a:r>
              <a:rPr lang="en-US" dirty="0" err="1"/>
              <a:t>EventId</a:t>
            </a:r>
            <a:r>
              <a:rPr lang="en-US" dirty="0"/>
              <a:t> “4634” with the string “logoff”</a:t>
            </a:r>
          </a:p>
          <a:p>
            <a:r>
              <a:rPr lang="en-US" dirty="0"/>
              <a:t>Find the string “logoff” with timestamps</a:t>
            </a:r>
          </a:p>
          <a:p>
            <a:endParaRPr lang="en-US" dirty="0"/>
          </a:p>
        </p:txBody>
      </p:sp>
    </p:spTree>
    <p:extLst>
      <p:ext uri="{BB962C8B-B14F-4D97-AF65-F5344CB8AC3E}">
        <p14:creationId xmlns:p14="http://schemas.microsoft.com/office/powerpoint/2010/main" val="3739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M node tree">
            <a:extLst>
              <a:ext uri="{FF2B5EF4-FFF2-40B4-BE49-F238E27FC236}">
                <a16:creationId xmlns:a16="http://schemas.microsoft.com/office/drawing/2014/main" id="{DD027756-84C2-439B-B80F-7F26B7542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64" y="2012633"/>
            <a:ext cx="5912283" cy="33454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A861C0-3573-4850-A014-659075081C98}"/>
              </a:ext>
            </a:extLst>
          </p:cNvPr>
          <p:cNvSpPr txBox="1"/>
          <p:nvPr/>
        </p:nvSpPr>
        <p:spPr>
          <a:xfrm>
            <a:off x="2497516" y="6593558"/>
            <a:ext cx="2876457" cy="261610"/>
          </a:xfrm>
          <a:prstGeom prst="rect">
            <a:avLst/>
          </a:prstGeom>
          <a:noFill/>
        </p:spPr>
        <p:txBody>
          <a:bodyPr wrap="square">
            <a:spAutoFit/>
          </a:bodyPr>
          <a:lstStyle/>
          <a:p>
            <a:r>
              <a:rPr lang="en-US" sz="1100" dirty="0"/>
              <a:t>https://www.w3schools.com/xml/xml_tree.asp</a:t>
            </a:r>
          </a:p>
        </p:txBody>
      </p:sp>
      <p:sp>
        <p:nvSpPr>
          <p:cNvPr id="4" name="TextBox 3">
            <a:extLst>
              <a:ext uri="{FF2B5EF4-FFF2-40B4-BE49-F238E27FC236}">
                <a16:creationId xmlns:a16="http://schemas.microsoft.com/office/drawing/2014/main" id="{EF52EC9E-DC65-C4BD-9462-FDEAC1222E3D}"/>
              </a:ext>
            </a:extLst>
          </p:cNvPr>
          <p:cNvSpPr txBox="1"/>
          <p:nvPr/>
        </p:nvSpPr>
        <p:spPr>
          <a:xfrm>
            <a:off x="6444380" y="311461"/>
            <a:ext cx="5304708" cy="646331"/>
          </a:xfrm>
          <a:prstGeom prst="rect">
            <a:avLst/>
          </a:prstGeom>
          <a:noFill/>
        </p:spPr>
        <p:txBody>
          <a:bodyPr wrap="square">
            <a:spAutoFit/>
          </a:bodyPr>
          <a:lstStyle/>
          <a:p>
            <a:r>
              <a:rPr lang="en-GB" dirty="0"/>
              <a:t>UTF-8 is capable of encoding all 1,112,064 characters using one to four one-byte (8-bit) code units. </a:t>
            </a:r>
            <a:endParaRPr lang="en-US" dirty="0"/>
          </a:p>
        </p:txBody>
      </p:sp>
      <p:pic>
        <p:nvPicPr>
          <p:cNvPr id="8" name="Picture 7">
            <a:extLst>
              <a:ext uri="{FF2B5EF4-FFF2-40B4-BE49-F238E27FC236}">
                <a16:creationId xmlns:a16="http://schemas.microsoft.com/office/drawing/2014/main" id="{31C13B3F-FF81-AB0B-21BF-EEBE79C97ACE}"/>
              </a:ext>
            </a:extLst>
          </p:cNvPr>
          <p:cNvPicPr>
            <a:picLocks noChangeAspect="1"/>
          </p:cNvPicPr>
          <p:nvPr/>
        </p:nvPicPr>
        <p:blipFill>
          <a:blip r:embed="rId4"/>
          <a:stretch>
            <a:fillRect/>
          </a:stretch>
        </p:blipFill>
        <p:spPr>
          <a:xfrm>
            <a:off x="6444380" y="1327570"/>
            <a:ext cx="5418290" cy="4945809"/>
          </a:xfrm>
          <a:prstGeom prst="rect">
            <a:avLst/>
          </a:prstGeom>
        </p:spPr>
      </p:pic>
    </p:spTree>
    <p:extLst>
      <p:ext uri="{BB962C8B-B14F-4D97-AF65-F5344CB8AC3E}">
        <p14:creationId xmlns:p14="http://schemas.microsoft.com/office/powerpoint/2010/main" val="414821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B6FE2-8F37-8F1F-2822-C6065223ED46}"/>
              </a:ext>
            </a:extLst>
          </p:cNvPr>
          <p:cNvPicPr>
            <a:picLocks noChangeAspect="1"/>
          </p:cNvPicPr>
          <p:nvPr/>
        </p:nvPicPr>
        <p:blipFill>
          <a:blip r:embed="rId2"/>
          <a:stretch>
            <a:fillRect/>
          </a:stretch>
        </p:blipFill>
        <p:spPr>
          <a:xfrm>
            <a:off x="980136" y="3353680"/>
            <a:ext cx="6563969" cy="2582545"/>
          </a:xfrm>
          <a:prstGeom prst="rect">
            <a:avLst/>
          </a:prstGeom>
        </p:spPr>
      </p:pic>
      <p:sp>
        <p:nvSpPr>
          <p:cNvPr id="2" name="Title 1">
            <a:extLst>
              <a:ext uri="{FF2B5EF4-FFF2-40B4-BE49-F238E27FC236}">
                <a16:creationId xmlns:a16="http://schemas.microsoft.com/office/drawing/2014/main" id="{591098BF-208C-F7E9-93E7-EC8E8C6541A7}"/>
              </a:ext>
            </a:extLst>
          </p:cNvPr>
          <p:cNvSpPr>
            <a:spLocks noGrp="1"/>
          </p:cNvSpPr>
          <p:nvPr>
            <p:ph type="title"/>
          </p:nvPr>
        </p:nvSpPr>
        <p:spPr/>
        <p:txBody>
          <a:bodyPr/>
          <a:lstStyle/>
          <a:p>
            <a:r>
              <a:rPr lang="en-US" dirty="0"/>
              <a:t>XML Elements vs. Attributes</a:t>
            </a:r>
          </a:p>
        </p:txBody>
      </p:sp>
      <p:sp>
        <p:nvSpPr>
          <p:cNvPr id="8" name="Content Placeholder 7">
            <a:extLst>
              <a:ext uri="{FF2B5EF4-FFF2-40B4-BE49-F238E27FC236}">
                <a16:creationId xmlns:a16="http://schemas.microsoft.com/office/drawing/2014/main" id="{8C848095-F39B-BB77-733B-8EF1B4130AF4}"/>
              </a:ext>
            </a:extLst>
          </p:cNvPr>
          <p:cNvSpPr>
            <a:spLocks noGrp="1"/>
          </p:cNvSpPr>
          <p:nvPr>
            <p:ph idx="1"/>
          </p:nvPr>
        </p:nvSpPr>
        <p:spPr>
          <a:xfrm>
            <a:off x="838200" y="1825625"/>
            <a:ext cx="10515600" cy="720587"/>
          </a:xfrm>
        </p:spPr>
        <p:txBody>
          <a:bodyPr>
            <a:normAutofit fontScale="77500" lnSpcReduction="20000"/>
          </a:bodyPr>
          <a:lstStyle/>
          <a:p>
            <a:r>
              <a:rPr lang="en-GB" dirty="0"/>
              <a:t>Both examples provide the same information about the language of the title. </a:t>
            </a:r>
          </a:p>
          <a:p>
            <a:r>
              <a:rPr lang="en-GB" dirty="0"/>
              <a:t>Avoid attributes,  use elements instead</a:t>
            </a:r>
          </a:p>
          <a:p>
            <a:endParaRPr lang="en-US" dirty="0"/>
          </a:p>
        </p:txBody>
      </p:sp>
      <p:grpSp>
        <p:nvGrpSpPr>
          <p:cNvPr id="11" name="Group 10">
            <a:extLst>
              <a:ext uri="{FF2B5EF4-FFF2-40B4-BE49-F238E27FC236}">
                <a16:creationId xmlns:a16="http://schemas.microsoft.com/office/drawing/2014/main" id="{23789130-828B-99AF-71B7-A6C2A9615B15}"/>
              </a:ext>
            </a:extLst>
          </p:cNvPr>
          <p:cNvGrpSpPr/>
          <p:nvPr/>
        </p:nvGrpSpPr>
        <p:grpSpPr>
          <a:xfrm>
            <a:off x="2939145" y="3827206"/>
            <a:ext cx="351720" cy="275760"/>
            <a:chOff x="2744280" y="2952000"/>
            <a:chExt cx="351720" cy="27576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9E0B9C2-AAE1-2D9F-53FE-BA1FF214977C}"/>
                    </a:ext>
                  </a:extLst>
                </p14:cNvPr>
                <p14:cNvContentPartPr/>
                <p14:nvPr/>
              </p14:nvContentPartPr>
              <p14:xfrm>
                <a:off x="2744280" y="2952000"/>
                <a:ext cx="351720" cy="275760"/>
              </p14:xfrm>
            </p:contentPart>
          </mc:Choice>
          <mc:Fallback xmlns="">
            <p:pic>
              <p:nvPicPr>
                <p:cNvPr id="9" name="Ink 8">
                  <a:extLst>
                    <a:ext uri="{FF2B5EF4-FFF2-40B4-BE49-F238E27FC236}">
                      <a16:creationId xmlns:a16="http://schemas.microsoft.com/office/drawing/2014/main" id="{19E0B9C2-AAE1-2D9F-53FE-BA1FF214977C}"/>
                    </a:ext>
                  </a:extLst>
                </p:cNvPr>
                <p:cNvPicPr/>
                <p:nvPr/>
              </p:nvPicPr>
              <p:blipFill>
                <a:blip r:embed="rId4"/>
                <a:stretch>
                  <a:fillRect/>
                </a:stretch>
              </p:blipFill>
              <p:spPr>
                <a:xfrm>
                  <a:off x="2708640" y="2916000"/>
                  <a:ext cx="423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7A4A52F-D9DE-1E4A-711C-663A52A58569}"/>
                    </a:ext>
                  </a:extLst>
                </p14:cNvPr>
                <p14:cNvContentPartPr/>
                <p14:nvPr/>
              </p14:nvContentPartPr>
              <p14:xfrm>
                <a:off x="2757240" y="2966040"/>
                <a:ext cx="230760" cy="194760"/>
              </p14:xfrm>
            </p:contentPart>
          </mc:Choice>
          <mc:Fallback xmlns="">
            <p:pic>
              <p:nvPicPr>
                <p:cNvPr id="10" name="Ink 9">
                  <a:extLst>
                    <a:ext uri="{FF2B5EF4-FFF2-40B4-BE49-F238E27FC236}">
                      <a16:creationId xmlns:a16="http://schemas.microsoft.com/office/drawing/2014/main" id="{C7A4A52F-D9DE-1E4A-711C-663A52A58569}"/>
                    </a:ext>
                  </a:extLst>
                </p:cNvPr>
                <p:cNvPicPr/>
                <p:nvPr/>
              </p:nvPicPr>
              <p:blipFill>
                <a:blip r:embed="rId6"/>
                <a:stretch>
                  <a:fillRect/>
                </a:stretch>
              </p:blipFill>
              <p:spPr>
                <a:xfrm>
                  <a:off x="2721600" y="2930400"/>
                  <a:ext cx="302400" cy="266400"/>
                </a:xfrm>
                <a:prstGeom prst="rect">
                  <a:avLst/>
                </a:prstGeom>
              </p:spPr>
            </p:pic>
          </mc:Fallback>
        </mc:AlternateContent>
      </p:grpSp>
    </p:spTree>
    <p:extLst>
      <p:ext uri="{BB962C8B-B14F-4D97-AF65-F5344CB8AC3E}">
        <p14:creationId xmlns:p14="http://schemas.microsoft.com/office/powerpoint/2010/main" val="1380780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8A3D-5A8B-E41F-5A10-75D4223FBB43}"/>
              </a:ext>
            </a:extLst>
          </p:cNvPr>
          <p:cNvSpPr>
            <a:spLocks noGrp="1"/>
          </p:cNvSpPr>
          <p:nvPr>
            <p:ph type="title"/>
          </p:nvPr>
        </p:nvSpPr>
        <p:spPr/>
        <p:txBody>
          <a:bodyPr/>
          <a:lstStyle/>
          <a:p>
            <a:r>
              <a:rPr lang="en-GB" dirty="0"/>
              <a:t>Retrieve information from </a:t>
            </a:r>
            <a:r>
              <a:rPr lang="en-GB" dirty="0">
                <a:latin typeface="OCRB" panose="020B0609020202020204" pitchFamily="49" charset="0"/>
              </a:rPr>
              <a:t>bookstore.xml</a:t>
            </a:r>
            <a:endParaRPr lang="en-US" dirty="0"/>
          </a:p>
        </p:txBody>
      </p:sp>
      <p:sp>
        <p:nvSpPr>
          <p:cNvPr id="3" name="Text Placeholder 2">
            <a:extLst>
              <a:ext uri="{FF2B5EF4-FFF2-40B4-BE49-F238E27FC236}">
                <a16:creationId xmlns:a16="http://schemas.microsoft.com/office/drawing/2014/main" id="{CC3D5674-988A-8DAF-B7C0-BEB1AE2910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165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EDEB8-DE6D-3B47-FC4C-57A40C753027}"/>
              </a:ext>
            </a:extLst>
          </p:cNvPr>
          <p:cNvSpPr>
            <a:spLocks noGrp="1"/>
          </p:cNvSpPr>
          <p:nvPr>
            <p:ph type="title"/>
          </p:nvPr>
        </p:nvSpPr>
        <p:spPr/>
        <p:txBody>
          <a:bodyPr/>
          <a:lstStyle/>
          <a:p>
            <a:r>
              <a:rPr lang="en-GB" dirty="0"/>
              <a:t>List all tags of </a:t>
            </a:r>
            <a:r>
              <a:rPr lang="en-GB" dirty="0">
                <a:latin typeface="OCRB" panose="020B0609020202020204" pitchFamily="49" charset="0"/>
              </a:rPr>
              <a:t>bookstore.xml </a:t>
            </a:r>
            <a:endParaRPr lang="en-US" dirty="0">
              <a:latin typeface="OCRB" panose="020B0609020202020204" pitchFamily="49" charset="0"/>
            </a:endParaRPr>
          </a:p>
        </p:txBody>
      </p:sp>
      <p:pic>
        <p:nvPicPr>
          <p:cNvPr id="6" name="Picture 5">
            <a:extLst>
              <a:ext uri="{FF2B5EF4-FFF2-40B4-BE49-F238E27FC236}">
                <a16:creationId xmlns:a16="http://schemas.microsoft.com/office/drawing/2014/main" id="{D755633E-7F9F-2EEE-64E5-D80537D33EE9}"/>
              </a:ext>
            </a:extLst>
          </p:cNvPr>
          <p:cNvPicPr>
            <a:picLocks noChangeAspect="1"/>
          </p:cNvPicPr>
          <p:nvPr/>
        </p:nvPicPr>
        <p:blipFill>
          <a:blip r:embed="rId2"/>
          <a:stretch>
            <a:fillRect/>
          </a:stretch>
        </p:blipFill>
        <p:spPr>
          <a:xfrm>
            <a:off x="838200" y="1627653"/>
            <a:ext cx="7457848" cy="4351116"/>
          </a:xfrm>
          <a:prstGeom prst="rect">
            <a:avLst/>
          </a:prstGeom>
        </p:spPr>
      </p:pic>
      <p:pic>
        <p:nvPicPr>
          <p:cNvPr id="2" name="Picture 1">
            <a:extLst>
              <a:ext uri="{FF2B5EF4-FFF2-40B4-BE49-F238E27FC236}">
                <a16:creationId xmlns:a16="http://schemas.microsoft.com/office/drawing/2014/main" id="{60DC2948-FAD3-EF83-5C08-2F947D0AC78B}"/>
              </a:ext>
            </a:extLst>
          </p:cNvPr>
          <p:cNvPicPr>
            <a:picLocks noChangeAspect="1"/>
          </p:cNvPicPr>
          <p:nvPr/>
        </p:nvPicPr>
        <p:blipFill rotWithShape="1">
          <a:blip r:embed="rId3"/>
          <a:srcRect r="11956"/>
          <a:stretch/>
        </p:blipFill>
        <p:spPr>
          <a:xfrm>
            <a:off x="8991601" y="0"/>
            <a:ext cx="3200400" cy="3318042"/>
          </a:xfrm>
          <a:prstGeom prst="rect">
            <a:avLst/>
          </a:prstGeom>
        </p:spPr>
      </p:pic>
    </p:spTree>
    <p:extLst>
      <p:ext uri="{BB962C8B-B14F-4D97-AF65-F5344CB8AC3E}">
        <p14:creationId xmlns:p14="http://schemas.microsoft.com/office/powerpoint/2010/main" val="105834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267948-1EBE-9A0D-15C7-D732A1579241}"/>
              </a:ext>
            </a:extLst>
          </p:cNvPr>
          <p:cNvPicPr>
            <a:picLocks noChangeAspect="1"/>
          </p:cNvPicPr>
          <p:nvPr/>
        </p:nvPicPr>
        <p:blipFill>
          <a:blip r:embed="rId3"/>
          <a:stretch>
            <a:fillRect/>
          </a:stretch>
        </p:blipFill>
        <p:spPr>
          <a:xfrm>
            <a:off x="468142" y="2094300"/>
            <a:ext cx="11255715" cy="1280271"/>
          </a:xfrm>
          <a:prstGeom prst="rect">
            <a:avLst/>
          </a:prstGeom>
        </p:spPr>
      </p:pic>
      <p:pic>
        <p:nvPicPr>
          <p:cNvPr id="6" name="Picture 5">
            <a:extLst>
              <a:ext uri="{FF2B5EF4-FFF2-40B4-BE49-F238E27FC236}">
                <a16:creationId xmlns:a16="http://schemas.microsoft.com/office/drawing/2014/main" id="{1C900258-8F41-BF9E-FA11-DE93B52A72A9}"/>
              </a:ext>
            </a:extLst>
          </p:cNvPr>
          <p:cNvPicPr>
            <a:picLocks noChangeAspect="1"/>
          </p:cNvPicPr>
          <p:nvPr/>
        </p:nvPicPr>
        <p:blipFill>
          <a:blip r:embed="rId4"/>
          <a:stretch>
            <a:fillRect/>
          </a:stretch>
        </p:blipFill>
        <p:spPr>
          <a:xfrm>
            <a:off x="529256" y="3780023"/>
            <a:ext cx="7719729" cy="952583"/>
          </a:xfrm>
          <a:prstGeom prst="rect">
            <a:avLst/>
          </a:prstGeom>
        </p:spPr>
      </p:pic>
      <p:sp>
        <p:nvSpPr>
          <p:cNvPr id="7" name="TextBox 6">
            <a:extLst>
              <a:ext uri="{FF2B5EF4-FFF2-40B4-BE49-F238E27FC236}">
                <a16:creationId xmlns:a16="http://schemas.microsoft.com/office/drawing/2014/main" id="{8EBF13C7-1186-210B-7AFA-69721D04AEE9}"/>
              </a:ext>
            </a:extLst>
          </p:cNvPr>
          <p:cNvSpPr txBox="1"/>
          <p:nvPr/>
        </p:nvSpPr>
        <p:spPr>
          <a:xfrm>
            <a:off x="468142" y="1706908"/>
            <a:ext cx="3769365" cy="369332"/>
          </a:xfrm>
          <a:prstGeom prst="rect">
            <a:avLst/>
          </a:prstGeom>
          <a:solidFill>
            <a:srgbClr val="FFC000"/>
          </a:solidFill>
        </p:spPr>
        <p:txBody>
          <a:bodyPr wrap="none" rtlCol="0">
            <a:spAutoFit/>
          </a:bodyPr>
          <a:lstStyle/>
          <a:p>
            <a:r>
              <a:rPr lang="en-US" dirty="0"/>
              <a:t>Download lab xml file bookstore</a:t>
            </a:r>
            <a:r>
              <a:rPr lang="en-US" dirty="0">
                <a:latin typeface="OCRB" panose="020B0609020202020204" pitchFamily="49" charset="0"/>
              </a:rPr>
              <a:t>.xml</a:t>
            </a:r>
            <a:endParaRPr lang="en-US" dirty="0"/>
          </a:p>
        </p:txBody>
      </p:sp>
    </p:spTree>
    <p:extLst>
      <p:ext uri="{BB962C8B-B14F-4D97-AF65-F5344CB8AC3E}">
        <p14:creationId xmlns:p14="http://schemas.microsoft.com/office/powerpoint/2010/main" val="1354641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4084</TotalTime>
  <Words>2080</Words>
  <Application>Microsoft Office PowerPoint</Application>
  <PresentationFormat>Widescreen</PresentationFormat>
  <Paragraphs>180</Paragraphs>
  <Slides>41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Söhne</vt:lpstr>
      <vt:lpstr>Arial</vt:lpstr>
      <vt:lpstr>Calibri</vt:lpstr>
      <vt:lpstr>Calibri Light</vt:lpstr>
      <vt:lpstr>Consolas</vt:lpstr>
      <vt:lpstr>OCRB</vt:lpstr>
      <vt:lpstr>Office Theme</vt:lpstr>
      <vt:lpstr>Investigate Data Leakage Case </vt:lpstr>
      <vt:lpstr>Topics</vt:lpstr>
      <vt:lpstr>Introduction to XML</vt:lpstr>
      <vt:lpstr>What is XML</vt:lpstr>
      <vt:lpstr>PowerPoint Presentation</vt:lpstr>
      <vt:lpstr>XML Elements vs. Attributes</vt:lpstr>
      <vt:lpstr>Retrieve information from bookstore.xml</vt:lpstr>
      <vt:lpstr>List all tags of bookstore.xml </vt:lpstr>
      <vt:lpstr>PowerPoint Presentation</vt:lpstr>
      <vt:lpstr>PowerPoint Presentation</vt:lpstr>
      <vt:lpstr>List a book attribute: category</vt:lpstr>
      <vt:lpstr>PowerPoint Presentation</vt:lpstr>
      <vt:lpstr>List a book tag: title and its text</vt:lpstr>
      <vt:lpstr>PowerPoint Presentation</vt:lpstr>
      <vt:lpstr>PowerPoint Presentation</vt:lpstr>
      <vt:lpstr>Show the first book details</vt:lpstr>
      <vt:lpstr>PowerPoint Presentation</vt:lpstr>
      <vt:lpstr>Update one author</vt:lpstr>
      <vt:lpstr>PowerPoint Presentation</vt:lpstr>
      <vt:lpstr>Update price with price +1 </vt:lpstr>
      <vt:lpstr>PowerPoint Presentation</vt:lpstr>
      <vt:lpstr>Remove namespace in XML</vt:lpstr>
      <vt:lpstr>PowerPoint Presentation</vt:lpstr>
      <vt:lpstr>PowerPoint Presentation</vt:lpstr>
      <vt:lpstr>PowerPoint Presentation</vt:lpstr>
      <vt:lpstr>Investigate Windows Security Event Logs</vt:lpstr>
      <vt:lpstr>Layers of a computer system and evidence generation</vt:lpstr>
      <vt:lpstr>12. List all traces about the system on/off and the user logon/logoff (It should be considered only during a time range between 09:00 and 18:00 in the timezone (Eastern Time) from Question 4.</vt:lpstr>
      <vt:lpstr>PowerPoint Presentation</vt:lpstr>
      <vt:lpstr>How to search events?</vt:lpstr>
      <vt:lpstr>Get a copy of security event log</vt:lpstr>
      <vt:lpstr>Download the cleaned security event log</vt:lpstr>
      <vt:lpstr>PowerPoint Presentation</vt:lpstr>
      <vt:lpstr>PowerPoint Presentation</vt:lpstr>
      <vt:lpstr>Show the first event</vt:lpstr>
      <vt:lpstr>PowerPoint Presentation</vt:lpstr>
      <vt:lpstr>Find when Windows started </vt:lpstr>
      <vt:lpstr>Find all Event ID 4608 (Windows is starting up) and its timestamps</vt:lpstr>
      <vt:lpstr>PowerPoint Presentation</vt:lpstr>
      <vt:lpstr>Assignments</vt:lpstr>
      <vt:lpstr>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35</cp:revision>
  <dcterms:created xsi:type="dcterms:W3CDTF">2020-09-14T14:43:27Z</dcterms:created>
  <dcterms:modified xsi:type="dcterms:W3CDTF">2023-09-16T18:44:12Z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2022-09-18T14:48:48Z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09ce2e07-658f-4613-8ec3-3c1862ae28b3</vt:lpwstr>
  </property>
  <property fmtid="{D5CDD505-2E9C-101B-9397-08002B2CF9AE}" pid="8" name="MSIP_Label_2f46707a-0714-4b19-9e75-9e86a08e862d_ContentBits">
    <vt:lpwstr>0</vt:lpwstr>
  </property>
</Properties>
</file>